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9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F52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3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</a:t>
          </a:r>
          <a:r>
            <a:rPr lang="cs-CZ" smtClean="0"/>
            <a:t>_ 02_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BEZOBRATLÍ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75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659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75825" custLinFactY="28704" custLinFactNeighborX="-1791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0829B9C3-2602-47C0-8B58-317546B0FD14}" type="presOf" srcId="{D14199FD-C0E7-4C1B-9738-0FA9E56F2803}" destId="{E915DD33-C422-48D7-A147-9DF518074CD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D7E892B8-630E-4280-9D13-02F51F130D10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2BA7718F-8ED1-4EEB-AC97-E27983806FE8}" type="presOf" srcId="{D07A5630-6FBA-4728-88CD-6E1E179CB30C}" destId="{908BA98C-A95B-4D99-AB45-D03C9BA08086}" srcOrd="0" destOrd="0" presId="urn:microsoft.com/office/officeart/2005/8/layout/pyramid2"/>
    <dgm:cxn modelId="{6F83C53D-BA81-4E18-97AE-FC3B30B39A8D}" type="presOf" srcId="{4998EED1-9AAF-4045-BAC6-AA54B1A3E015}" destId="{6E27EA9C-C67C-450A-8A3C-DF1F4862AEAB}" srcOrd="0" destOrd="0" presId="urn:microsoft.com/office/officeart/2005/8/layout/pyramid2"/>
    <dgm:cxn modelId="{FA0C944A-EAE8-4AC7-8B53-A28E9D1DF925}" type="presParOf" srcId="{E915DD33-C422-48D7-A147-9DF518074CD6}" destId="{AA8D1857-C2BD-4E9B-945E-6C696E0FAF33}" srcOrd="0" destOrd="0" presId="urn:microsoft.com/office/officeart/2005/8/layout/pyramid2"/>
    <dgm:cxn modelId="{EE16CCD8-0A3D-4911-8B3D-B2B0378B57FA}" type="presParOf" srcId="{E915DD33-C422-48D7-A147-9DF518074CD6}" destId="{3BAA9B1B-BFD6-4CA9-90A9-730241A0D9F7}" srcOrd="1" destOrd="0" presId="urn:microsoft.com/office/officeart/2005/8/layout/pyramid2"/>
    <dgm:cxn modelId="{4C5EC409-229D-4761-AC4E-0F7288FB282D}" type="presParOf" srcId="{3BAA9B1B-BFD6-4CA9-90A9-730241A0D9F7}" destId="{908BA98C-A95B-4D99-AB45-D03C9BA08086}" srcOrd="0" destOrd="0" presId="urn:microsoft.com/office/officeart/2005/8/layout/pyramid2"/>
    <dgm:cxn modelId="{6F86291B-D341-45F1-8AB1-DDD05AF12446}" type="presParOf" srcId="{3BAA9B1B-BFD6-4CA9-90A9-730241A0D9F7}" destId="{259FFE0E-3104-4C28-90A5-34C9081B2D21}" srcOrd="1" destOrd="0" presId="urn:microsoft.com/office/officeart/2005/8/layout/pyramid2"/>
    <dgm:cxn modelId="{3B960105-EFBC-4BEC-B09D-CF6275305808}" type="presParOf" srcId="{3BAA9B1B-BFD6-4CA9-90A9-730241A0D9F7}" destId="{ED2230FF-1096-48BA-B691-CB70E3195D4E}" srcOrd="2" destOrd="0" presId="urn:microsoft.com/office/officeart/2005/8/layout/pyramid2"/>
    <dgm:cxn modelId="{9334C16D-A828-4364-9DBD-B6A7C5BFDC27}" type="presParOf" srcId="{3BAA9B1B-BFD6-4CA9-90A9-730241A0D9F7}" destId="{73724FA6-330F-43B7-BA60-483C4E413C56}" srcOrd="3" destOrd="0" presId="urn:microsoft.com/office/officeart/2005/8/layout/pyramid2"/>
    <dgm:cxn modelId="{239186A0-5A92-465C-A2C8-684BB914FDA1}" type="presParOf" srcId="{3BAA9B1B-BFD6-4CA9-90A9-730241A0D9F7}" destId="{6E27EA9C-C67C-450A-8A3C-DF1F4862AEAB}" srcOrd="4" destOrd="0" presId="urn:microsoft.com/office/officeart/2005/8/layout/pyramid2"/>
    <dgm:cxn modelId="{C9FF18E2-D055-4F2D-9E2B-AB792E0E8651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D2680D-5DF0-4694-9F82-F2D83DF1561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cs-CZ"/>
        </a:p>
      </dgm:t>
    </dgm:pt>
    <dgm:pt modelId="{E003A8B7-8F87-496F-888C-B44A5A1A2282}" type="pres">
      <dgm:prSet presAssocID="{72D2680D-5DF0-4694-9F82-F2D83DF1561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1CC043F3-BA9E-4E62-B84D-AE66D861E090}" type="presOf" srcId="{72D2680D-5DF0-4694-9F82-F2D83DF15616}" destId="{E003A8B7-8F87-496F-888C-B44A5A1A228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B9CC37-AF53-4E63-93CE-9CEA5E12D93C}" type="doc">
      <dgm:prSet loTypeId="urn:microsoft.com/office/officeart/2005/8/layout/process1" loCatId="process" qsTypeId="urn:microsoft.com/office/officeart/2005/8/quickstyle/simple1" qsCatId="simple" csTypeId="urn:microsoft.com/office/officeart/2005/8/colors/accent0_3" csCatId="mainScheme" phldr="1"/>
      <dgm:spPr/>
    </dgm:pt>
    <dgm:pt modelId="{529DAF9F-AE2F-450B-B01D-6949F650F783}">
      <dgm:prSet phldrT="[Text]"/>
      <dgm:spPr/>
      <dgm:t>
        <a:bodyPr/>
        <a:lstStyle/>
        <a:p>
          <a:r>
            <a:rPr lang="cs-CZ" b="1" dirty="0" smtClean="0"/>
            <a:t>Kukla</a:t>
          </a:r>
          <a:endParaRPr lang="cs-CZ" b="1" dirty="0"/>
        </a:p>
      </dgm:t>
    </dgm:pt>
    <dgm:pt modelId="{A1B96AFD-32FD-4479-9934-91D50EC796A7}" type="parTrans" cxnId="{8010CE39-A4D4-4C40-B656-F84D4ACBF5DF}">
      <dgm:prSet/>
      <dgm:spPr/>
      <dgm:t>
        <a:bodyPr/>
        <a:lstStyle/>
        <a:p>
          <a:endParaRPr lang="cs-CZ"/>
        </a:p>
      </dgm:t>
    </dgm:pt>
    <dgm:pt modelId="{583C21EA-4F82-4D98-A83E-D7BD768548E1}" type="sibTrans" cxnId="{8010CE39-A4D4-4C40-B656-F84D4ACBF5DF}">
      <dgm:prSet/>
      <dgm:spPr/>
      <dgm:t>
        <a:bodyPr/>
        <a:lstStyle/>
        <a:p>
          <a:endParaRPr lang="cs-CZ"/>
        </a:p>
      </dgm:t>
    </dgm:pt>
    <dgm:pt modelId="{6C2FCAE5-80DA-491F-BA76-5AC4ECC15B30}">
      <dgm:prSet phldrT="[Text]"/>
      <dgm:spPr/>
      <dgm:t>
        <a:bodyPr/>
        <a:lstStyle/>
        <a:p>
          <a:r>
            <a:rPr lang="cs-CZ" b="1" dirty="0" smtClean="0"/>
            <a:t>Dospělec</a:t>
          </a:r>
          <a:endParaRPr lang="cs-CZ" b="1" dirty="0"/>
        </a:p>
      </dgm:t>
    </dgm:pt>
    <dgm:pt modelId="{90B5B28E-FD80-48D9-8925-D79DB4097D8B}" type="parTrans" cxnId="{83783AF6-8450-4400-9E14-CF3E144954EB}">
      <dgm:prSet/>
      <dgm:spPr/>
      <dgm:t>
        <a:bodyPr/>
        <a:lstStyle/>
        <a:p>
          <a:endParaRPr lang="cs-CZ"/>
        </a:p>
      </dgm:t>
    </dgm:pt>
    <dgm:pt modelId="{38A4AC6C-DE02-4A92-ACF0-EBB2C1668113}" type="sibTrans" cxnId="{83783AF6-8450-4400-9E14-CF3E144954EB}">
      <dgm:prSet/>
      <dgm:spPr/>
      <dgm:t>
        <a:bodyPr/>
        <a:lstStyle/>
        <a:p>
          <a:endParaRPr lang="cs-CZ"/>
        </a:p>
      </dgm:t>
    </dgm:pt>
    <dgm:pt modelId="{08F913A8-426D-448D-A896-705EA0400B7F}">
      <dgm:prSet phldrT="[Text]"/>
      <dgm:spPr/>
      <dgm:t>
        <a:bodyPr/>
        <a:lstStyle/>
        <a:p>
          <a:r>
            <a:rPr lang="cs-CZ" b="1" dirty="0" smtClean="0"/>
            <a:t>Vajíčko</a:t>
          </a:r>
          <a:endParaRPr lang="cs-CZ" b="1" dirty="0"/>
        </a:p>
      </dgm:t>
    </dgm:pt>
    <dgm:pt modelId="{8B12262B-FC07-4C8A-8557-2121605132B6}" type="sibTrans" cxnId="{3EDC8332-5352-4D2B-AA3D-4D374D2D7702}">
      <dgm:prSet/>
      <dgm:spPr/>
      <dgm:t>
        <a:bodyPr/>
        <a:lstStyle/>
        <a:p>
          <a:endParaRPr lang="cs-CZ"/>
        </a:p>
      </dgm:t>
    </dgm:pt>
    <dgm:pt modelId="{5C527593-85D2-4028-984F-CDD7E1963F03}" type="parTrans" cxnId="{3EDC8332-5352-4D2B-AA3D-4D374D2D7702}">
      <dgm:prSet/>
      <dgm:spPr/>
      <dgm:t>
        <a:bodyPr/>
        <a:lstStyle/>
        <a:p>
          <a:endParaRPr lang="cs-CZ"/>
        </a:p>
      </dgm:t>
    </dgm:pt>
    <dgm:pt modelId="{0E608863-7DBD-4414-811D-B8624AD6E2F7}">
      <dgm:prSet phldrT="[Text]"/>
      <dgm:spPr/>
      <dgm:t>
        <a:bodyPr/>
        <a:lstStyle/>
        <a:p>
          <a:r>
            <a:rPr lang="cs-CZ" b="1" dirty="0" smtClean="0"/>
            <a:t>Larva</a:t>
          </a:r>
          <a:endParaRPr lang="cs-CZ" b="1" dirty="0"/>
        </a:p>
      </dgm:t>
    </dgm:pt>
    <dgm:pt modelId="{813B7C83-142B-4BA6-9D1E-905C7DD827A8}" type="parTrans" cxnId="{055B8902-A73F-4388-8CB6-B179F72FC428}">
      <dgm:prSet/>
      <dgm:spPr/>
      <dgm:t>
        <a:bodyPr/>
        <a:lstStyle/>
        <a:p>
          <a:endParaRPr lang="cs-CZ"/>
        </a:p>
      </dgm:t>
    </dgm:pt>
    <dgm:pt modelId="{848DFC52-9147-405B-9B53-A47F5D3DA0AE}" type="sibTrans" cxnId="{055B8902-A73F-4388-8CB6-B179F72FC428}">
      <dgm:prSet/>
      <dgm:spPr/>
      <dgm:t>
        <a:bodyPr/>
        <a:lstStyle/>
        <a:p>
          <a:endParaRPr lang="cs-CZ"/>
        </a:p>
      </dgm:t>
    </dgm:pt>
    <dgm:pt modelId="{8C96ACD2-91F5-4A74-9B9C-97F22C5D70F1}" type="pres">
      <dgm:prSet presAssocID="{43B9CC37-AF53-4E63-93CE-9CEA5E12D93C}" presName="Name0" presStyleCnt="0">
        <dgm:presLayoutVars>
          <dgm:dir/>
          <dgm:resizeHandles val="exact"/>
        </dgm:presLayoutVars>
      </dgm:prSet>
      <dgm:spPr/>
    </dgm:pt>
    <dgm:pt modelId="{71F3B04E-9FFC-438A-9EC4-BADCA487C3B2}" type="pres">
      <dgm:prSet presAssocID="{08F913A8-426D-448D-A896-705EA0400B7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922C47-794E-4748-8249-5084F2E7E15D}" type="pres">
      <dgm:prSet presAssocID="{8B12262B-FC07-4C8A-8557-2121605132B6}" presName="sibTrans" presStyleLbl="sibTrans2D1" presStyleIdx="0" presStyleCnt="3"/>
      <dgm:spPr/>
      <dgm:t>
        <a:bodyPr/>
        <a:lstStyle/>
        <a:p>
          <a:endParaRPr lang="cs-CZ"/>
        </a:p>
      </dgm:t>
    </dgm:pt>
    <dgm:pt modelId="{3CAC2B9E-7051-43D7-9EA1-8EED38BE3F76}" type="pres">
      <dgm:prSet presAssocID="{8B12262B-FC07-4C8A-8557-2121605132B6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8A5A5396-9018-4C95-98C2-2E3FCC090A05}" type="pres">
      <dgm:prSet presAssocID="{0E608863-7DBD-4414-811D-B8624AD6E2F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1C928D-8C8D-4012-A9C4-7371A4D54D0A}" type="pres">
      <dgm:prSet presAssocID="{848DFC52-9147-405B-9B53-A47F5D3DA0AE}" presName="sibTrans" presStyleLbl="sibTrans2D1" presStyleIdx="1" presStyleCnt="3"/>
      <dgm:spPr/>
      <dgm:t>
        <a:bodyPr/>
        <a:lstStyle/>
        <a:p>
          <a:endParaRPr lang="cs-CZ"/>
        </a:p>
      </dgm:t>
    </dgm:pt>
    <dgm:pt modelId="{B154C049-6222-468C-8E90-9F5ED344EE30}" type="pres">
      <dgm:prSet presAssocID="{848DFC52-9147-405B-9B53-A47F5D3DA0AE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3FDB979E-CBFA-4D46-98D6-F2C412B30067}" type="pres">
      <dgm:prSet presAssocID="{529DAF9F-AE2F-450B-B01D-6949F650F783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05FE70-10FE-4C2F-9F4A-43F8BB8BC3B2}" type="pres">
      <dgm:prSet presAssocID="{583C21EA-4F82-4D98-A83E-D7BD768548E1}" presName="sibTrans" presStyleLbl="sibTrans2D1" presStyleIdx="2" presStyleCnt="3"/>
      <dgm:spPr/>
      <dgm:t>
        <a:bodyPr/>
        <a:lstStyle/>
        <a:p>
          <a:endParaRPr lang="cs-CZ"/>
        </a:p>
      </dgm:t>
    </dgm:pt>
    <dgm:pt modelId="{4155521F-873A-4376-B9C4-626F12B5D4AA}" type="pres">
      <dgm:prSet presAssocID="{583C21EA-4F82-4D98-A83E-D7BD768548E1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01DE9B8D-0F1E-4F5A-9907-E5A32B81544D}" type="pres">
      <dgm:prSet presAssocID="{6C2FCAE5-80DA-491F-BA76-5AC4ECC15B3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783AF6-8450-4400-9E14-CF3E144954EB}" srcId="{43B9CC37-AF53-4E63-93CE-9CEA5E12D93C}" destId="{6C2FCAE5-80DA-491F-BA76-5AC4ECC15B30}" srcOrd="3" destOrd="0" parTransId="{90B5B28E-FD80-48D9-8925-D79DB4097D8B}" sibTransId="{38A4AC6C-DE02-4A92-ACF0-EBB2C1668113}"/>
    <dgm:cxn modelId="{2ED4EBAB-6685-4927-8DA0-70B352578A38}" type="presOf" srcId="{583C21EA-4F82-4D98-A83E-D7BD768548E1}" destId="{4155521F-873A-4376-B9C4-626F12B5D4AA}" srcOrd="1" destOrd="0" presId="urn:microsoft.com/office/officeart/2005/8/layout/process1"/>
    <dgm:cxn modelId="{1D6620A0-8378-425E-BF27-6B8950471FB8}" type="presOf" srcId="{848DFC52-9147-405B-9B53-A47F5D3DA0AE}" destId="{B154C049-6222-468C-8E90-9F5ED344EE30}" srcOrd="1" destOrd="0" presId="urn:microsoft.com/office/officeart/2005/8/layout/process1"/>
    <dgm:cxn modelId="{3EDC8332-5352-4D2B-AA3D-4D374D2D7702}" srcId="{43B9CC37-AF53-4E63-93CE-9CEA5E12D93C}" destId="{08F913A8-426D-448D-A896-705EA0400B7F}" srcOrd="0" destOrd="0" parTransId="{5C527593-85D2-4028-984F-CDD7E1963F03}" sibTransId="{8B12262B-FC07-4C8A-8557-2121605132B6}"/>
    <dgm:cxn modelId="{9903A935-4790-42CC-9FA5-121C642E189E}" type="presOf" srcId="{43B9CC37-AF53-4E63-93CE-9CEA5E12D93C}" destId="{8C96ACD2-91F5-4A74-9B9C-97F22C5D70F1}" srcOrd="0" destOrd="0" presId="urn:microsoft.com/office/officeart/2005/8/layout/process1"/>
    <dgm:cxn modelId="{BB5BA53B-AED3-4DFC-ACE5-EA9D7E9BE3E0}" type="presOf" srcId="{848DFC52-9147-405B-9B53-A47F5D3DA0AE}" destId="{AE1C928D-8C8D-4012-A9C4-7371A4D54D0A}" srcOrd="0" destOrd="0" presId="urn:microsoft.com/office/officeart/2005/8/layout/process1"/>
    <dgm:cxn modelId="{71E33F6A-6A88-489C-BF04-8E9A2A69EC66}" type="presOf" srcId="{583C21EA-4F82-4D98-A83E-D7BD768548E1}" destId="{F605FE70-10FE-4C2F-9F4A-43F8BB8BC3B2}" srcOrd="0" destOrd="0" presId="urn:microsoft.com/office/officeart/2005/8/layout/process1"/>
    <dgm:cxn modelId="{055B8902-A73F-4388-8CB6-B179F72FC428}" srcId="{43B9CC37-AF53-4E63-93CE-9CEA5E12D93C}" destId="{0E608863-7DBD-4414-811D-B8624AD6E2F7}" srcOrd="1" destOrd="0" parTransId="{813B7C83-142B-4BA6-9D1E-905C7DD827A8}" sibTransId="{848DFC52-9147-405B-9B53-A47F5D3DA0AE}"/>
    <dgm:cxn modelId="{C3EF5EC9-8698-428A-BA50-5195B7718A34}" type="presOf" srcId="{6C2FCAE5-80DA-491F-BA76-5AC4ECC15B30}" destId="{01DE9B8D-0F1E-4F5A-9907-E5A32B81544D}" srcOrd="0" destOrd="0" presId="urn:microsoft.com/office/officeart/2005/8/layout/process1"/>
    <dgm:cxn modelId="{0EDF6A72-33F3-47F1-966E-CF6AA2CD9A90}" type="presOf" srcId="{08F913A8-426D-448D-A896-705EA0400B7F}" destId="{71F3B04E-9FFC-438A-9EC4-BADCA487C3B2}" srcOrd="0" destOrd="0" presId="urn:microsoft.com/office/officeart/2005/8/layout/process1"/>
    <dgm:cxn modelId="{7A19FFAA-A7E4-457C-A752-53D75275033C}" type="presOf" srcId="{8B12262B-FC07-4C8A-8557-2121605132B6}" destId="{3CAC2B9E-7051-43D7-9EA1-8EED38BE3F76}" srcOrd="1" destOrd="0" presId="urn:microsoft.com/office/officeart/2005/8/layout/process1"/>
    <dgm:cxn modelId="{DDFF5D20-0330-4754-80BC-B26D32871D74}" type="presOf" srcId="{8B12262B-FC07-4C8A-8557-2121605132B6}" destId="{43922C47-794E-4748-8249-5084F2E7E15D}" srcOrd="0" destOrd="0" presId="urn:microsoft.com/office/officeart/2005/8/layout/process1"/>
    <dgm:cxn modelId="{8010CE39-A4D4-4C40-B656-F84D4ACBF5DF}" srcId="{43B9CC37-AF53-4E63-93CE-9CEA5E12D93C}" destId="{529DAF9F-AE2F-450B-B01D-6949F650F783}" srcOrd="2" destOrd="0" parTransId="{A1B96AFD-32FD-4479-9934-91D50EC796A7}" sibTransId="{583C21EA-4F82-4D98-A83E-D7BD768548E1}"/>
    <dgm:cxn modelId="{A05D95A8-CB7B-49E6-9834-082ADF8D23E2}" type="presOf" srcId="{529DAF9F-AE2F-450B-B01D-6949F650F783}" destId="{3FDB979E-CBFA-4D46-98D6-F2C412B30067}" srcOrd="0" destOrd="0" presId="urn:microsoft.com/office/officeart/2005/8/layout/process1"/>
    <dgm:cxn modelId="{7A4E12FA-1CB2-48C8-84B9-C113B9C59602}" type="presOf" srcId="{0E608863-7DBD-4414-811D-B8624AD6E2F7}" destId="{8A5A5396-9018-4C95-98C2-2E3FCC090A05}" srcOrd="0" destOrd="0" presId="urn:microsoft.com/office/officeart/2005/8/layout/process1"/>
    <dgm:cxn modelId="{5F6C73C5-6CCB-4FC0-A129-F259CAC1A40D}" type="presParOf" srcId="{8C96ACD2-91F5-4A74-9B9C-97F22C5D70F1}" destId="{71F3B04E-9FFC-438A-9EC4-BADCA487C3B2}" srcOrd="0" destOrd="0" presId="urn:microsoft.com/office/officeart/2005/8/layout/process1"/>
    <dgm:cxn modelId="{EFCD27B1-56EE-45E0-958F-CED696004778}" type="presParOf" srcId="{8C96ACD2-91F5-4A74-9B9C-97F22C5D70F1}" destId="{43922C47-794E-4748-8249-5084F2E7E15D}" srcOrd="1" destOrd="0" presId="urn:microsoft.com/office/officeart/2005/8/layout/process1"/>
    <dgm:cxn modelId="{6D28F8DA-3002-4A19-91F6-327D1442E468}" type="presParOf" srcId="{43922C47-794E-4748-8249-5084F2E7E15D}" destId="{3CAC2B9E-7051-43D7-9EA1-8EED38BE3F76}" srcOrd="0" destOrd="0" presId="urn:microsoft.com/office/officeart/2005/8/layout/process1"/>
    <dgm:cxn modelId="{738ED7AA-CA03-4ACD-A856-8CE2FAE1C83C}" type="presParOf" srcId="{8C96ACD2-91F5-4A74-9B9C-97F22C5D70F1}" destId="{8A5A5396-9018-4C95-98C2-2E3FCC090A05}" srcOrd="2" destOrd="0" presId="urn:microsoft.com/office/officeart/2005/8/layout/process1"/>
    <dgm:cxn modelId="{F44646A6-66C3-4AE8-879A-C0339D931A29}" type="presParOf" srcId="{8C96ACD2-91F5-4A74-9B9C-97F22C5D70F1}" destId="{AE1C928D-8C8D-4012-A9C4-7371A4D54D0A}" srcOrd="3" destOrd="0" presId="urn:microsoft.com/office/officeart/2005/8/layout/process1"/>
    <dgm:cxn modelId="{0B8F9ACD-7429-49CF-A362-1741625B0720}" type="presParOf" srcId="{AE1C928D-8C8D-4012-A9C4-7371A4D54D0A}" destId="{B154C049-6222-468C-8E90-9F5ED344EE30}" srcOrd="0" destOrd="0" presId="urn:microsoft.com/office/officeart/2005/8/layout/process1"/>
    <dgm:cxn modelId="{13D910DE-E481-43C7-B762-9D118D673B28}" type="presParOf" srcId="{8C96ACD2-91F5-4A74-9B9C-97F22C5D70F1}" destId="{3FDB979E-CBFA-4D46-98D6-F2C412B30067}" srcOrd="4" destOrd="0" presId="urn:microsoft.com/office/officeart/2005/8/layout/process1"/>
    <dgm:cxn modelId="{36A2BB47-E447-481F-99EC-EC29031F2B71}" type="presParOf" srcId="{8C96ACD2-91F5-4A74-9B9C-97F22C5D70F1}" destId="{F605FE70-10FE-4C2F-9F4A-43F8BB8BC3B2}" srcOrd="5" destOrd="0" presId="urn:microsoft.com/office/officeart/2005/8/layout/process1"/>
    <dgm:cxn modelId="{29952803-EC1C-4898-A268-0F4AD3991937}" type="presParOf" srcId="{F605FE70-10FE-4C2F-9F4A-43F8BB8BC3B2}" destId="{4155521F-873A-4376-B9C4-626F12B5D4AA}" srcOrd="0" destOrd="0" presId="urn:microsoft.com/office/officeart/2005/8/layout/process1"/>
    <dgm:cxn modelId="{1D87A37F-26A6-4D79-BFD9-D4520A34B563}" type="presParOf" srcId="{8C96ACD2-91F5-4A74-9B9C-97F22C5D70F1}" destId="{01DE9B8D-0F1E-4F5A-9907-E5A32B81544D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6ABF97-63F5-4324-ABFF-1E9FAFDAADD6}" type="doc">
      <dgm:prSet loTypeId="urn:microsoft.com/office/officeart/2005/8/layout/process1" loCatId="process" qsTypeId="urn:microsoft.com/office/officeart/2005/8/quickstyle/simple1" qsCatId="simple" csTypeId="urn:microsoft.com/office/officeart/2005/8/colors/accent0_3" csCatId="mainScheme" phldr="1"/>
      <dgm:spPr/>
    </dgm:pt>
    <dgm:pt modelId="{7EBE45E7-2C45-44EE-8290-36D1340BFD37}">
      <dgm:prSet phldrT="[Text]"/>
      <dgm:spPr/>
      <dgm:t>
        <a:bodyPr/>
        <a:lstStyle/>
        <a:p>
          <a:r>
            <a:rPr lang="cs-CZ" dirty="0" smtClean="0"/>
            <a:t>Vajíčko</a:t>
          </a:r>
          <a:endParaRPr lang="cs-CZ" dirty="0"/>
        </a:p>
      </dgm:t>
    </dgm:pt>
    <dgm:pt modelId="{08ECDD4A-2246-49C5-877A-0F7E7AA75037}" type="parTrans" cxnId="{76F3A4AB-B420-4256-B4E3-28993E455146}">
      <dgm:prSet/>
      <dgm:spPr/>
      <dgm:t>
        <a:bodyPr/>
        <a:lstStyle/>
        <a:p>
          <a:endParaRPr lang="cs-CZ"/>
        </a:p>
      </dgm:t>
    </dgm:pt>
    <dgm:pt modelId="{EBE32112-2EA7-4F31-AE54-5AFA28550523}" type="sibTrans" cxnId="{76F3A4AB-B420-4256-B4E3-28993E455146}">
      <dgm:prSet/>
      <dgm:spPr/>
      <dgm:t>
        <a:bodyPr/>
        <a:lstStyle/>
        <a:p>
          <a:endParaRPr lang="cs-CZ"/>
        </a:p>
      </dgm:t>
    </dgm:pt>
    <dgm:pt modelId="{9EB5D4F6-BEE9-40AA-952B-FC9CCB30C11C}">
      <dgm:prSet phldrT="[Text]"/>
      <dgm:spPr/>
      <dgm:t>
        <a:bodyPr/>
        <a:lstStyle/>
        <a:p>
          <a:r>
            <a:rPr lang="cs-CZ" dirty="0" smtClean="0"/>
            <a:t>Larva</a:t>
          </a:r>
          <a:endParaRPr lang="cs-CZ" dirty="0"/>
        </a:p>
      </dgm:t>
    </dgm:pt>
    <dgm:pt modelId="{D563DFF5-0B59-41E4-852E-6277CE0D00E1}" type="parTrans" cxnId="{10364A28-EBDD-479F-BE0D-8BFFC3A19066}">
      <dgm:prSet/>
      <dgm:spPr/>
      <dgm:t>
        <a:bodyPr/>
        <a:lstStyle/>
        <a:p>
          <a:endParaRPr lang="cs-CZ"/>
        </a:p>
      </dgm:t>
    </dgm:pt>
    <dgm:pt modelId="{D1C508A0-F47D-48FE-B7D4-3015D6C60C73}" type="sibTrans" cxnId="{10364A28-EBDD-479F-BE0D-8BFFC3A19066}">
      <dgm:prSet/>
      <dgm:spPr/>
      <dgm:t>
        <a:bodyPr/>
        <a:lstStyle/>
        <a:p>
          <a:endParaRPr lang="cs-CZ"/>
        </a:p>
      </dgm:t>
    </dgm:pt>
    <dgm:pt modelId="{48CADF05-1F1E-4F6F-B081-7327BAC6BCD9}">
      <dgm:prSet phldrT="[Text]"/>
      <dgm:spPr/>
      <dgm:t>
        <a:bodyPr/>
        <a:lstStyle/>
        <a:p>
          <a:r>
            <a:rPr lang="cs-CZ" dirty="0" smtClean="0"/>
            <a:t>Dospělec</a:t>
          </a:r>
          <a:endParaRPr lang="cs-CZ" dirty="0"/>
        </a:p>
      </dgm:t>
    </dgm:pt>
    <dgm:pt modelId="{B909A009-96FB-4EC1-86D9-A4C4C54A5B8B}" type="parTrans" cxnId="{9A209C39-8B4F-40BB-B1A6-7E3033C0F49B}">
      <dgm:prSet/>
      <dgm:spPr/>
      <dgm:t>
        <a:bodyPr/>
        <a:lstStyle/>
        <a:p>
          <a:endParaRPr lang="cs-CZ"/>
        </a:p>
      </dgm:t>
    </dgm:pt>
    <dgm:pt modelId="{22A9CF4F-5226-404D-9035-FE70EA1DEC5E}" type="sibTrans" cxnId="{9A209C39-8B4F-40BB-B1A6-7E3033C0F49B}">
      <dgm:prSet/>
      <dgm:spPr/>
      <dgm:t>
        <a:bodyPr/>
        <a:lstStyle/>
        <a:p>
          <a:endParaRPr lang="cs-CZ"/>
        </a:p>
      </dgm:t>
    </dgm:pt>
    <dgm:pt modelId="{060447F5-DCC9-4CCA-B064-CB7DDB3B0D3E}" type="pres">
      <dgm:prSet presAssocID="{4A6ABF97-63F5-4324-ABFF-1E9FAFDAADD6}" presName="Name0" presStyleCnt="0">
        <dgm:presLayoutVars>
          <dgm:dir/>
          <dgm:resizeHandles val="exact"/>
        </dgm:presLayoutVars>
      </dgm:prSet>
      <dgm:spPr/>
    </dgm:pt>
    <dgm:pt modelId="{D694F2AA-190B-4FEC-B566-F83D67A97A14}" type="pres">
      <dgm:prSet presAssocID="{7EBE45E7-2C45-44EE-8290-36D1340BFD3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BBEF19-49DF-4295-A4E5-6AFFDEEBD17D}" type="pres">
      <dgm:prSet presAssocID="{EBE32112-2EA7-4F31-AE54-5AFA2855052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7EB3A497-351E-40C8-A9E8-1228554C47D3}" type="pres">
      <dgm:prSet presAssocID="{EBE32112-2EA7-4F31-AE54-5AFA2855052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CD1F1A8E-69C7-401F-B75D-3C22014EB55C}" type="pres">
      <dgm:prSet presAssocID="{9EB5D4F6-BEE9-40AA-952B-FC9CCB30C11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DDF9C8-4959-4EA4-A5E4-7BB0D9005D8A}" type="pres">
      <dgm:prSet presAssocID="{D1C508A0-F47D-48FE-B7D4-3015D6C60C73}" presName="sibTrans" presStyleLbl="sibTrans2D1" presStyleIdx="1" presStyleCnt="2"/>
      <dgm:spPr/>
      <dgm:t>
        <a:bodyPr/>
        <a:lstStyle/>
        <a:p>
          <a:endParaRPr lang="cs-CZ"/>
        </a:p>
      </dgm:t>
    </dgm:pt>
    <dgm:pt modelId="{1B91C75E-234E-49D9-8D9D-B186143DA480}" type="pres">
      <dgm:prSet presAssocID="{D1C508A0-F47D-48FE-B7D4-3015D6C60C73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4690AD87-5891-4B34-9CAD-B620E981039C}" type="pres">
      <dgm:prSet presAssocID="{48CADF05-1F1E-4F6F-B081-7327BAC6BCD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FE0231-734C-4250-A3F5-F87425159881}" type="presOf" srcId="{7EBE45E7-2C45-44EE-8290-36D1340BFD37}" destId="{D694F2AA-190B-4FEC-B566-F83D67A97A14}" srcOrd="0" destOrd="0" presId="urn:microsoft.com/office/officeart/2005/8/layout/process1"/>
    <dgm:cxn modelId="{9A209C39-8B4F-40BB-B1A6-7E3033C0F49B}" srcId="{4A6ABF97-63F5-4324-ABFF-1E9FAFDAADD6}" destId="{48CADF05-1F1E-4F6F-B081-7327BAC6BCD9}" srcOrd="2" destOrd="0" parTransId="{B909A009-96FB-4EC1-86D9-A4C4C54A5B8B}" sibTransId="{22A9CF4F-5226-404D-9035-FE70EA1DEC5E}"/>
    <dgm:cxn modelId="{FC92F0CE-CDCB-43E4-82FC-F2C89B480218}" type="presOf" srcId="{D1C508A0-F47D-48FE-B7D4-3015D6C60C73}" destId="{1B91C75E-234E-49D9-8D9D-B186143DA480}" srcOrd="1" destOrd="0" presId="urn:microsoft.com/office/officeart/2005/8/layout/process1"/>
    <dgm:cxn modelId="{10364A28-EBDD-479F-BE0D-8BFFC3A19066}" srcId="{4A6ABF97-63F5-4324-ABFF-1E9FAFDAADD6}" destId="{9EB5D4F6-BEE9-40AA-952B-FC9CCB30C11C}" srcOrd="1" destOrd="0" parTransId="{D563DFF5-0B59-41E4-852E-6277CE0D00E1}" sibTransId="{D1C508A0-F47D-48FE-B7D4-3015D6C60C73}"/>
    <dgm:cxn modelId="{76F3A4AB-B420-4256-B4E3-28993E455146}" srcId="{4A6ABF97-63F5-4324-ABFF-1E9FAFDAADD6}" destId="{7EBE45E7-2C45-44EE-8290-36D1340BFD37}" srcOrd="0" destOrd="0" parTransId="{08ECDD4A-2246-49C5-877A-0F7E7AA75037}" sibTransId="{EBE32112-2EA7-4F31-AE54-5AFA28550523}"/>
    <dgm:cxn modelId="{77E0F988-2274-4489-96D8-E19C3B331215}" type="presOf" srcId="{EBE32112-2EA7-4F31-AE54-5AFA28550523}" destId="{7EB3A497-351E-40C8-A9E8-1228554C47D3}" srcOrd="1" destOrd="0" presId="urn:microsoft.com/office/officeart/2005/8/layout/process1"/>
    <dgm:cxn modelId="{43DBCE3A-8FDF-47C7-A88C-74E1E8121064}" type="presOf" srcId="{48CADF05-1F1E-4F6F-B081-7327BAC6BCD9}" destId="{4690AD87-5891-4B34-9CAD-B620E981039C}" srcOrd="0" destOrd="0" presId="urn:microsoft.com/office/officeart/2005/8/layout/process1"/>
    <dgm:cxn modelId="{16BFDBB0-EDFA-490F-8142-0586A313781E}" type="presOf" srcId="{EBE32112-2EA7-4F31-AE54-5AFA28550523}" destId="{9BBBEF19-49DF-4295-A4E5-6AFFDEEBD17D}" srcOrd="0" destOrd="0" presId="urn:microsoft.com/office/officeart/2005/8/layout/process1"/>
    <dgm:cxn modelId="{6D70C29C-385B-4F66-B848-20A6C5575257}" type="presOf" srcId="{4A6ABF97-63F5-4324-ABFF-1E9FAFDAADD6}" destId="{060447F5-DCC9-4CCA-B064-CB7DDB3B0D3E}" srcOrd="0" destOrd="0" presId="urn:microsoft.com/office/officeart/2005/8/layout/process1"/>
    <dgm:cxn modelId="{45579189-1427-431A-8EB5-440C9E2923F6}" type="presOf" srcId="{9EB5D4F6-BEE9-40AA-952B-FC9CCB30C11C}" destId="{CD1F1A8E-69C7-401F-B75D-3C22014EB55C}" srcOrd="0" destOrd="0" presId="urn:microsoft.com/office/officeart/2005/8/layout/process1"/>
    <dgm:cxn modelId="{5C660ADF-E39F-4AF7-A654-0939642BB320}" type="presOf" srcId="{D1C508A0-F47D-48FE-B7D4-3015D6C60C73}" destId="{10DDF9C8-4959-4EA4-A5E4-7BB0D9005D8A}" srcOrd="0" destOrd="0" presId="urn:microsoft.com/office/officeart/2005/8/layout/process1"/>
    <dgm:cxn modelId="{97E66B33-4159-4AAD-A32F-44B8D31DEADB}" type="presParOf" srcId="{060447F5-DCC9-4CCA-B064-CB7DDB3B0D3E}" destId="{D694F2AA-190B-4FEC-B566-F83D67A97A14}" srcOrd="0" destOrd="0" presId="urn:microsoft.com/office/officeart/2005/8/layout/process1"/>
    <dgm:cxn modelId="{3C262056-A923-4ADA-AB90-DAAD374EB8C1}" type="presParOf" srcId="{060447F5-DCC9-4CCA-B064-CB7DDB3B0D3E}" destId="{9BBBEF19-49DF-4295-A4E5-6AFFDEEBD17D}" srcOrd="1" destOrd="0" presId="urn:microsoft.com/office/officeart/2005/8/layout/process1"/>
    <dgm:cxn modelId="{84306828-3261-47B8-A2AD-F7FCB32FE144}" type="presParOf" srcId="{9BBBEF19-49DF-4295-A4E5-6AFFDEEBD17D}" destId="{7EB3A497-351E-40C8-A9E8-1228554C47D3}" srcOrd="0" destOrd="0" presId="urn:microsoft.com/office/officeart/2005/8/layout/process1"/>
    <dgm:cxn modelId="{25CF0EE9-FBC4-4A28-8404-8D1F51EADB5F}" type="presParOf" srcId="{060447F5-DCC9-4CCA-B064-CB7DDB3B0D3E}" destId="{CD1F1A8E-69C7-401F-B75D-3C22014EB55C}" srcOrd="2" destOrd="0" presId="urn:microsoft.com/office/officeart/2005/8/layout/process1"/>
    <dgm:cxn modelId="{68B21AF2-EF14-4AD4-B532-54F5A8FBAABF}" type="presParOf" srcId="{060447F5-DCC9-4CCA-B064-CB7DDB3B0D3E}" destId="{10DDF9C8-4959-4EA4-A5E4-7BB0D9005D8A}" srcOrd="3" destOrd="0" presId="urn:microsoft.com/office/officeart/2005/8/layout/process1"/>
    <dgm:cxn modelId="{A3492412-F101-40D2-B922-4F288AB1287A}" type="presParOf" srcId="{10DDF9C8-4959-4EA4-A5E4-7BB0D9005D8A}" destId="{1B91C75E-234E-49D9-8D9D-B186143DA480}" srcOrd="0" destOrd="0" presId="urn:microsoft.com/office/officeart/2005/8/layout/process1"/>
    <dgm:cxn modelId="{1130A0ED-02F8-4130-AADC-54D3DE3C42FA}" type="presParOf" srcId="{060447F5-DCC9-4CCA-B064-CB7DDB3B0D3E}" destId="{4690AD87-5891-4B34-9CAD-B620E981039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44176" y="0"/>
          <a:ext cx="4857760" cy="4857760"/>
        </a:xfrm>
        <a:prstGeom prst="triangle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2098009" y="487661"/>
          <a:ext cx="5541837" cy="12391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</a:t>
          </a:r>
          <a:r>
            <a:rPr lang="cs-CZ" sz="2500" kern="1200" smtClean="0"/>
            <a:t>_ 02_ PŘÍRODOVĚDA 5</a:t>
          </a:r>
          <a:endParaRPr lang="cs-CZ" sz="2500" kern="1200" dirty="0"/>
        </a:p>
      </dsp:txBody>
      <dsp:txXfrm>
        <a:off x="2098009" y="487661"/>
        <a:ext cx="5541837" cy="1239108"/>
      </dsp:txXfrm>
    </dsp:sp>
    <dsp:sp modelId="{ED2230FF-1096-48BA-B691-CB70E3195D4E}">
      <dsp:nvSpPr>
        <dsp:cNvPr id="0" name=""/>
        <dsp:cNvSpPr/>
      </dsp:nvSpPr>
      <dsp:spPr>
        <a:xfrm>
          <a:off x="2248924" y="1881658"/>
          <a:ext cx="5240007" cy="123910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2248924" y="1881658"/>
        <a:ext cx="5240007" cy="1239108"/>
      </dsp:txXfrm>
    </dsp:sp>
    <dsp:sp modelId="{6E27EA9C-C67C-450A-8A3C-DF1F4862AEAB}">
      <dsp:nvSpPr>
        <dsp:cNvPr id="0" name=""/>
        <dsp:cNvSpPr/>
      </dsp:nvSpPr>
      <dsp:spPr>
        <a:xfrm>
          <a:off x="3429008" y="3786217"/>
          <a:ext cx="2766734" cy="93955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BEZOBRATLÍ</a:t>
          </a:r>
          <a:endParaRPr lang="cs-CZ" sz="2500" b="1" kern="1200" dirty="0"/>
        </a:p>
      </dsp:txBody>
      <dsp:txXfrm>
        <a:off x="3429008" y="3786217"/>
        <a:ext cx="2766734" cy="9395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F3B04E-9FFC-438A-9EC4-BADCA487C3B2}">
      <dsp:nvSpPr>
        <dsp:cNvPr id="0" name=""/>
        <dsp:cNvSpPr/>
      </dsp:nvSpPr>
      <dsp:spPr>
        <a:xfrm>
          <a:off x="3107" y="358304"/>
          <a:ext cx="1358874" cy="8153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Vajíčko</a:t>
          </a:r>
          <a:endParaRPr lang="cs-CZ" sz="2300" b="1" kern="1200" dirty="0"/>
        </a:p>
      </dsp:txBody>
      <dsp:txXfrm>
        <a:off x="3107" y="358304"/>
        <a:ext cx="1358874" cy="815324"/>
      </dsp:txXfrm>
    </dsp:sp>
    <dsp:sp modelId="{43922C47-794E-4748-8249-5084F2E7E15D}">
      <dsp:nvSpPr>
        <dsp:cNvPr id="0" name=""/>
        <dsp:cNvSpPr/>
      </dsp:nvSpPr>
      <dsp:spPr>
        <a:xfrm>
          <a:off x="1497869" y="597466"/>
          <a:ext cx="288081" cy="33700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1497869" y="597466"/>
        <a:ext cx="288081" cy="337000"/>
      </dsp:txXfrm>
    </dsp:sp>
    <dsp:sp modelId="{8A5A5396-9018-4C95-98C2-2E3FCC090A05}">
      <dsp:nvSpPr>
        <dsp:cNvPr id="0" name=""/>
        <dsp:cNvSpPr/>
      </dsp:nvSpPr>
      <dsp:spPr>
        <a:xfrm>
          <a:off x="1905531" y="358304"/>
          <a:ext cx="1358874" cy="8153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Larva</a:t>
          </a:r>
          <a:endParaRPr lang="cs-CZ" sz="2300" b="1" kern="1200" dirty="0"/>
        </a:p>
      </dsp:txBody>
      <dsp:txXfrm>
        <a:off x="1905531" y="358304"/>
        <a:ext cx="1358874" cy="815324"/>
      </dsp:txXfrm>
    </dsp:sp>
    <dsp:sp modelId="{AE1C928D-8C8D-4012-A9C4-7371A4D54D0A}">
      <dsp:nvSpPr>
        <dsp:cNvPr id="0" name=""/>
        <dsp:cNvSpPr/>
      </dsp:nvSpPr>
      <dsp:spPr>
        <a:xfrm>
          <a:off x="3400293" y="597466"/>
          <a:ext cx="288081" cy="33700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400293" y="597466"/>
        <a:ext cx="288081" cy="337000"/>
      </dsp:txXfrm>
    </dsp:sp>
    <dsp:sp modelId="{3FDB979E-CBFA-4D46-98D6-F2C412B30067}">
      <dsp:nvSpPr>
        <dsp:cNvPr id="0" name=""/>
        <dsp:cNvSpPr/>
      </dsp:nvSpPr>
      <dsp:spPr>
        <a:xfrm>
          <a:off x="3807955" y="358304"/>
          <a:ext cx="1358874" cy="8153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Kukla</a:t>
          </a:r>
          <a:endParaRPr lang="cs-CZ" sz="2300" b="1" kern="1200" dirty="0"/>
        </a:p>
      </dsp:txBody>
      <dsp:txXfrm>
        <a:off x="3807955" y="358304"/>
        <a:ext cx="1358874" cy="815324"/>
      </dsp:txXfrm>
    </dsp:sp>
    <dsp:sp modelId="{F605FE70-10FE-4C2F-9F4A-43F8BB8BC3B2}">
      <dsp:nvSpPr>
        <dsp:cNvPr id="0" name=""/>
        <dsp:cNvSpPr/>
      </dsp:nvSpPr>
      <dsp:spPr>
        <a:xfrm>
          <a:off x="5302717" y="597466"/>
          <a:ext cx="288081" cy="33700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5302717" y="597466"/>
        <a:ext cx="288081" cy="337000"/>
      </dsp:txXfrm>
    </dsp:sp>
    <dsp:sp modelId="{01DE9B8D-0F1E-4F5A-9907-E5A32B81544D}">
      <dsp:nvSpPr>
        <dsp:cNvPr id="0" name=""/>
        <dsp:cNvSpPr/>
      </dsp:nvSpPr>
      <dsp:spPr>
        <a:xfrm>
          <a:off x="5710379" y="358304"/>
          <a:ext cx="1358874" cy="8153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/>
            <a:t>Dospělec</a:t>
          </a:r>
          <a:endParaRPr lang="cs-CZ" sz="2300" b="1" kern="1200" dirty="0"/>
        </a:p>
      </dsp:txBody>
      <dsp:txXfrm>
        <a:off x="5710379" y="358304"/>
        <a:ext cx="1358874" cy="815324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694F2AA-190B-4FEC-B566-F83D67A97A14}">
      <dsp:nvSpPr>
        <dsp:cNvPr id="0" name=""/>
        <dsp:cNvSpPr/>
      </dsp:nvSpPr>
      <dsp:spPr>
        <a:xfrm>
          <a:off x="7233" y="158679"/>
          <a:ext cx="2161877" cy="129712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Vajíčko</a:t>
          </a:r>
          <a:endParaRPr lang="cs-CZ" sz="3800" kern="1200" dirty="0"/>
        </a:p>
      </dsp:txBody>
      <dsp:txXfrm>
        <a:off x="7233" y="158679"/>
        <a:ext cx="2161877" cy="1297126"/>
      </dsp:txXfrm>
    </dsp:sp>
    <dsp:sp modelId="{9BBBEF19-49DF-4295-A4E5-6AFFDEEBD17D}">
      <dsp:nvSpPr>
        <dsp:cNvPr id="0" name=""/>
        <dsp:cNvSpPr/>
      </dsp:nvSpPr>
      <dsp:spPr>
        <a:xfrm>
          <a:off x="2385298" y="539169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2385298" y="539169"/>
        <a:ext cx="458317" cy="536145"/>
      </dsp:txXfrm>
    </dsp:sp>
    <dsp:sp modelId="{CD1F1A8E-69C7-401F-B75D-3C22014EB55C}">
      <dsp:nvSpPr>
        <dsp:cNvPr id="0" name=""/>
        <dsp:cNvSpPr/>
      </dsp:nvSpPr>
      <dsp:spPr>
        <a:xfrm>
          <a:off x="3033861" y="158679"/>
          <a:ext cx="2161877" cy="129712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Larva</a:t>
          </a:r>
          <a:endParaRPr lang="cs-CZ" sz="3800" kern="1200" dirty="0"/>
        </a:p>
      </dsp:txBody>
      <dsp:txXfrm>
        <a:off x="3033861" y="158679"/>
        <a:ext cx="2161877" cy="1297126"/>
      </dsp:txXfrm>
    </dsp:sp>
    <dsp:sp modelId="{10DDF9C8-4959-4EA4-A5E4-7BB0D9005D8A}">
      <dsp:nvSpPr>
        <dsp:cNvPr id="0" name=""/>
        <dsp:cNvSpPr/>
      </dsp:nvSpPr>
      <dsp:spPr>
        <a:xfrm>
          <a:off x="5411926" y="539169"/>
          <a:ext cx="458317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411926" y="539169"/>
        <a:ext cx="458317" cy="536145"/>
      </dsp:txXfrm>
    </dsp:sp>
    <dsp:sp modelId="{4690AD87-5891-4B34-9CAD-B620E981039C}">
      <dsp:nvSpPr>
        <dsp:cNvPr id="0" name=""/>
        <dsp:cNvSpPr/>
      </dsp:nvSpPr>
      <dsp:spPr>
        <a:xfrm>
          <a:off x="6060489" y="158679"/>
          <a:ext cx="2161877" cy="129712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Dospělec</a:t>
          </a:r>
          <a:endParaRPr lang="cs-CZ" sz="3800" kern="1200" dirty="0"/>
        </a:p>
      </dsp:txBody>
      <dsp:txXfrm>
        <a:off x="6060489" y="158679"/>
        <a:ext cx="2161877" cy="12971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399CA-1564-4292-ADC4-0D578A8E888F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C129C-48B0-43DF-9AD1-614800DBD3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1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image" Target="../media/image17.jpeg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2.jpeg"/><Relationship Id="rId4" Type="http://schemas.openxmlformats.org/officeDocument/2006/relationships/diagramLayout" Target="../diagrams/layout4.xml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501122" cy="4857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11760" y="476672"/>
            <a:ext cx="5591544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643306" y="4500570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BEZOBRATLÍ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AF52B"/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</a:t>
            </a:r>
            <a:r>
              <a:rPr lang="cs-CZ" dirty="0" smtClean="0"/>
              <a:t>13.9.2011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Přírodověda</a:t>
            </a:r>
            <a:r>
              <a:rPr lang="cs-CZ" b="1" dirty="0" smtClean="0"/>
              <a:t>       ROČNÍK: </a:t>
            </a:r>
            <a:r>
              <a:rPr lang="cs-CZ" dirty="0" smtClean="0"/>
              <a:t>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bezobratlí, kroužkovci, měkkýši, žahavci, členovci, hmyz, znaky hmyzu, vývojová stádia hmyzu</a:t>
            </a:r>
            <a:endParaRPr lang="cs-CZ" b="1" dirty="0" smtClean="0"/>
          </a:p>
          <a:p>
            <a:r>
              <a:rPr lang="cs-CZ" b="1" dirty="0" smtClean="0"/>
              <a:t>ANOTACE:</a:t>
            </a:r>
            <a:r>
              <a:rPr lang="cs-CZ" dirty="0" smtClean="0"/>
              <a:t> DUM seznamuje žáky s různými skupinami bezobratlých živočichů. Uceluje poznatky žáků o hmyzu. Seznamuje žáky s vývojovými stádii hmyzu.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Kdo patří mezi bezobratlé živočichy?</a:t>
            </a:r>
            <a:endParaRPr lang="cs-CZ" b="1" dirty="0"/>
          </a:p>
        </p:txBody>
      </p:sp>
      <p:pic>
        <p:nvPicPr>
          <p:cNvPr id="9" name="Obrázek 8" descr="RIMG5392.JPG"/>
          <p:cNvPicPr>
            <a:picLocks noChangeAspect="1"/>
          </p:cNvPicPr>
          <p:nvPr/>
        </p:nvPicPr>
        <p:blipFill>
          <a:blip r:embed="rId3" cstate="print"/>
          <a:srcRect l="6944" t="5208" r="22222" b="12500"/>
          <a:stretch>
            <a:fillRect/>
          </a:stretch>
        </p:blipFill>
        <p:spPr>
          <a:xfrm>
            <a:off x="6500826" y="1357298"/>
            <a:ext cx="2143140" cy="3319768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Oválný popisek 4"/>
          <p:cNvSpPr/>
          <p:nvPr/>
        </p:nvSpPr>
        <p:spPr>
          <a:xfrm>
            <a:off x="4143372" y="1428736"/>
            <a:ext cx="2843226" cy="2428892"/>
          </a:xfrm>
          <a:prstGeom prst="wedgeEllipseCallout">
            <a:avLst>
              <a:gd name="adj1" fmla="val 31431"/>
              <a:gd name="adj2" fmla="val 633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Jsme MĚKKÝŠI. </a:t>
            </a:r>
            <a:r>
              <a:rPr lang="cs-CZ" b="1" dirty="0" smtClean="0"/>
              <a:t>Naše měkké tělo bývá chráněno vápenitou schránkou.  Patří k nám třeba i škeble nebo chobotnice.</a:t>
            </a:r>
            <a:endParaRPr lang="cs-CZ" b="1" dirty="0"/>
          </a:p>
        </p:txBody>
      </p:sp>
      <p:pic>
        <p:nvPicPr>
          <p:cNvPr id="13" name="Zástupný symbol pro obsah 12" descr="DSC00079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8567" t="19888" r="3832" b="12241"/>
          <a:stretch>
            <a:fillRect/>
          </a:stretch>
        </p:blipFill>
        <p:spPr>
          <a:xfrm>
            <a:off x="5429256" y="4643446"/>
            <a:ext cx="3214710" cy="1868007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Obrázek 13" descr="DSC00106.JPG"/>
          <p:cNvPicPr>
            <a:picLocks noChangeAspect="1"/>
          </p:cNvPicPr>
          <p:nvPr/>
        </p:nvPicPr>
        <p:blipFill>
          <a:blip r:embed="rId5" cstate="print"/>
          <a:srcRect l="2343" t="19791" r="4687" b="25000"/>
          <a:stretch>
            <a:fillRect/>
          </a:stretch>
        </p:blipFill>
        <p:spPr>
          <a:xfrm>
            <a:off x="357158" y="2214554"/>
            <a:ext cx="2786050" cy="1240846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Oválný popisek 5"/>
          <p:cNvSpPr/>
          <p:nvPr/>
        </p:nvSpPr>
        <p:spPr>
          <a:xfrm>
            <a:off x="857224" y="1285860"/>
            <a:ext cx="3000396" cy="111271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KROUŽKOVEC</a:t>
            </a:r>
            <a:r>
              <a:rPr lang="cs-CZ" dirty="0" smtClean="0"/>
              <a:t>. </a:t>
            </a:r>
            <a:r>
              <a:rPr lang="cs-CZ" b="1" dirty="0" smtClean="0"/>
              <a:t>Moje tělo je složeno z mnoha článků. </a:t>
            </a:r>
            <a:endParaRPr lang="cs-CZ" b="1" dirty="0"/>
          </a:p>
        </p:txBody>
      </p:sp>
      <p:pic>
        <p:nvPicPr>
          <p:cNvPr id="10" name="Obrázek 9" descr="236.JPG"/>
          <p:cNvPicPr>
            <a:picLocks noChangeAspect="1"/>
          </p:cNvPicPr>
          <p:nvPr/>
        </p:nvPicPr>
        <p:blipFill>
          <a:blip r:embed="rId6" cstate="print"/>
          <a:srcRect l="31250" t="62500" r="16406"/>
          <a:stretch>
            <a:fillRect/>
          </a:stretch>
        </p:blipFill>
        <p:spPr>
          <a:xfrm>
            <a:off x="428596" y="4572008"/>
            <a:ext cx="3456836" cy="1857387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Oválný popisek 3"/>
          <p:cNvSpPr/>
          <p:nvPr/>
        </p:nvSpPr>
        <p:spPr>
          <a:xfrm>
            <a:off x="214282" y="3286124"/>
            <a:ext cx="4786346" cy="150019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ŽAHAVEC. Mám žahavé buňky, které dokážou citelně poranit, případně i usmrtit. Patří sem také sasanka a medúza.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Mezi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bg1"/>
                </a:solidFill>
              </a:rPr>
              <a:t>bezobratlé patří také ČLENOVCI: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" name="Zástupný symbol pro obsah 6" descr="RIMG659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7757" t="39460" r="10031" b="16345"/>
          <a:stretch>
            <a:fillRect/>
          </a:stretch>
        </p:blipFill>
        <p:spPr>
          <a:xfrm>
            <a:off x="571472" y="3286124"/>
            <a:ext cx="4357718" cy="2000264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Obrázek 8" descr="023.JPG"/>
          <p:cNvPicPr>
            <a:picLocks noChangeAspect="1"/>
          </p:cNvPicPr>
          <p:nvPr/>
        </p:nvPicPr>
        <p:blipFill>
          <a:blip r:embed="rId4" cstate="print"/>
          <a:srcRect l="19531" t="5208" r="21094" b="3125"/>
          <a:stretch>
            <a:fillRect/>
          </a:stretch>
        </p:blipFill>
        <p:spPr>
          <a:xfrm rot="16200000">
            <a:off x="6380681" y="1548882"/>
            <a:ext cx="2097679" cy="2428892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1" name="Obláček 10"/>
          <p:cNvSpPr/>
          <p:nvPr/>
        </p:nvSpPr>
        <p:spPr>
          <a:xfrm>
            <a:off x="1785918" y="1357298"/>
            <a:ext cx="4429156" cy="1714512"/>
          </a:xfrm>
          <a:prstGeom prst="cloudCallout">
            <a:avLst>
              <a:gd name="adj1" fmla="val 67972"/>
              <a:gd name="adj2" fmla="val 27592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PAVOUKOVEC. </a:t>
            </a:r>
          </a:p>
          <a:p>
            <a:pPr algn="ctr"/>
            <a:r>
              <a:rPr lang="cs-CZ" b="1" dirty="0" smtClean="0"/>
              <a:t>Mám 4 páry nohou, makadla  a klepítka. </a:t>
            </a:r>
          </a:p>
          <a:p>
            <a:pPr algn="ctr"/>
            <a:r>
              <a:rPr lang="cs-CZ" b="1" dirty="0" smtClean="0"/>
              <a:t>Umím tkát pavučiny.</a:t>
            </a:r>
          </a:p>
          <a:p>
            <a:pPr algn="ctr"/>
            <a:r>
              <a:rPr lang="cs-CZ" b="1" dirty="0" smtClean="0"/>
              <a:t>Patří k nám  i roztoči a štíři.</a:t>
            </a:r>
            <a:endParaRPr lang="cs-CZ" b="1" dirty="0"/>
          </a:p>
        </p:txBody>
      </p:sp>
      <p:sp>
        <p:nvSpPr>
          <p:cNvPr id="13" name="Obláček 12"/>
          <p:cNvSpPr/>
          <p:nvPr/>
        </p:nvSpPr>
        <p:spPr>
          <a:xfrm>
            <a:off x="285720" y="5000636"/>
            <a:ext cx="5143536" cy="1428760"/>
          </a:xfrm>
          <a:prstGeom prst="cloudCallout">
            <a:avLst>
              <a:gd name="adj1" fmla="val -19023"/>
              <a:gd name="adj2" fmla="val -89966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KORÝŠ.  </a:t>
            </a:r>
          </a:p>
          <a:p>
            <a:pPr algn="ctr"/>
            <a:r>
              <a:rPr lang="cs-CZ" b="1" dirty="0" smtClean="0"/>
              <a:t>Mám tykadla a  5 párů končetin, z nichž jedny nesou klepítka.</a:t>
            </a:r>
          </a:p>
          <a:p>
            <a:pPr algn="ctr"/>
            <a:r>
              <a:rPr lang="cs-CZ" b="1" dirty="0" smtClean="0"/>
              <a:t> Většina z nás žije ve vodě.</a:t>
            </a:r>
            <a:endParaRPr lang="cs-CZ" b="1" dirty="0"/>
          </a:p>
        </p:txBody>
      </p:sp>
      <p:pic>
        <p:nvPicPr>
          <p:cNvPr id="14" name="Obrázek 13" descr="DSC07805.JPG"/>
          <p:cNvPicPr>
            <a:picLocks noChangeAspect="1"/>
          </p:cNvPicPr>
          <p:nvPr/>
        </p:nvPicPr>
        <p:blipFill>
          <a:blip r:embed="rId5" cstate="print"/>
          <a:srcRect l="38281" t="36458" r="39062" b="35417"/>
          <a:stretch>
            <a:fillRect/>
          </a:stretch>
        </p:blipFill>
        <p:spPr>
          <a:xfrm>
            <a:off x="5643570" y="4643446"/>
            <a:ext cx="2071702" cy="1928826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2" name="Obláček 11"/>
          <p:cNvSpPr/>
          <p:nvPr/>
        </p:nvSpPr>
        <p:spPr>
          <a:xfrm>
            <a:off x="7143768" y="4000504"/>
            <a:ext cx="1500198" cy="969838"/>
          </a:xfrm>
          <a:prstGeom prst="cloudCallout">
            <a:avLst>
              <a:gd name="adj1" fmla="val -60444"/>
              <a:gd name="adj2" fmla="val 87159"/>
            </a:avLst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Jsem HMYZ.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3" grpId="0" build="p" animBg="1"/>
      <p:bldP spid="1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Nejpočetnější skupinou bezobratlých živočichů je HMYZ.</a:t>
            </a:r>
            <a:endParaRPr lang="cs-CZ" b="1" dirty="0"/>
          </a:p>
        </p:txBody>
      </p:sp>
      <p:pic>
        <p:nvPicPr>
          <p:cNvPr id="5" name="Obrázek 4" descr="RIMG4443.JPG"/>
          <p:cNvPicPr>
            <a:picLocks noChangeAspect="1"/>
          </p:cNvPicPr>
          <p:nvPr/>
        </p:nvPicPr>
        <p:blipFill>
          <a:blip r:embed="rId3" cstate="print"/>
          <a:srcRect l="29687" t="30208" r="7812" b="23958"/>
          <a:stretch>
            <a:fillRect/>
          </a:stretch>
        </p:blipFill>
        <p:spPr>
          <a:xfrm>
            <a:off x="4357686" y="4214818"/>
            <a:ext cx="3896618" cy="2143140"/>
          </a:xfrm>
          <a:prstGeom prst="rect">
            <a:avLst/>
          </a:prstGeom>
          <a:ln w="1905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3" name="Obrázek 12" descr="P140411_11.38.jpg"/>
          <p:cNvPicPr>
            <a:picLocks noChangeAspect="1"/>
          </p:cNvPicPr>
          <p:nvPr/>
        </p:nvPicPr>
        <p:blipFill>
          <a:blip r:embed="rId4" cstate="print"/>
          <a:srcRect l="5468" t="16667" r="14843" b="29166"/>
          <a:stretch>
            <a:fillRect/>
          </a:stretch>
        </p:blipFill>
        <p:spPr>
          <a:xfrm>
            <a:off x="4357686" y="1643050"/>
            <a:ext cx="3929090" cy="2416302"/>
          </a:xfrm>
          <a:prstGeom prst="rect">
            <a:avLst/>
          </a:prstGeom>
          <a:ln w="1905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Obrázek 13" descr="Potštejn K1 013.jpg"/>
          <p:cNvPicPr>
            <a:picLocks noChangeAspect="1"/>
          </p:cNvPicPr>
          <p:nvPr/>
        </p:nvPicPr>
        <p:blipFill>
          <a:blip r:embed="rId5" cstate="print"/>
          <a:srcRect l="18750" t="36458" r="34375" b="15624"/>
          <a:stretch>
            <a:fillRect/>
          </a:stretch>
        </p:blipFill>
        <p:spPr>
          <a:xfrm>
            <a:off x="1000100" y="4143380"/>
            <a:ext cx="3357586" cy="2221722"/>
          </a:xfrm>
          <a:prstGeom prst="rect">
            <a:avLst/>
          </a:prstGeom>
          <a:ln w="1905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1" name="Zástupný symbol pro obsah 20" descr="358.JPG"/>
          <p:cNvPicPr>
            <a:picLocks noGrp="1" noChangeAspect="1"/>
          </p:cNvPicPr>
          <p:nvPr>
            <p:ph idx="1"/>
          </p:nvPr>
        </p:nvPicPr>
        <p:blipFill>
          <a:blip r:embed="rId6" cstate="print"/>
          <a:stretch>
            <a:fillRect/>
          </a:stretch>
        </p:blipFill>
        <p:spPr>
          <a:xfrm>
            <a:off x="1000100" y="1643050"/>
            <a:ext cx="3214709" cy="2339595"/>
          </a:xfrm>
          <a:prstGeom prst="rect">
            <a:avLst/>
          </a:prstGeom>
          <a:ln w="1905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 descr="408.JPG"/>
          <p:cNvPicPr>
            <a:picLocks noChangeAspect="1"/>
          </p:cNvPicPr>
          <p:nvPr/>
        </p:nvPicPr>
        <p:blipFill>
          <a:blip r:embed="rId7" cstate="print"/>
          <a:srcRect l="19444" t="28125" r="20833" b="31250"/>
          <a:stretch>
            <a:fillRect/>
          </a:stretch>
        </p:blipFill>
        <p:spPr>
          <a:xfrm>
            <a:off x="3000364" y="2643182"/>
            <a:ext cx="3071834" cy="2786082"/>
          </a:xfrm>
          <a:prstGeom prst="rect">
            <a:avLst/>
          </a:prstGeom>
          <a:ln w="1905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85720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Jak poznáš hmyz?</a:t>
            </a:r>
            <a:r>
              <a:rPr lang="cs-CZ" sz="3100" b="1" dirty="0" smtClean="0"/>
              <a:t>  Vyznač na obrázku.</a:t>
            </a:r>
            <a:r>
              <a:rPr lang="cs-CZ" b="1" dirty="0" smtClean="0"/>
              <a:t> </a:t>
            </a:r>
            <a:endParaRPr lang="cs-CZ" sz="3600" b="1" dirty="0"/>
          </a:p>
        </p:txBody>
      </p:sp>
      <p:pic>
        <p:nvPicPr>
          <p:cNvPr id="7" name="Obrázek 6" descr="Potštejn K1 016.jpg"/>
          <p:cNvPicPr>
            <a:picLocks noChangeAspect="1"/>
          </p:cNvPicPr>
          <p:nvPr/>
        </p:nvPicPr>
        <p:blipFill>
          <a:blip r:embed="rId3" cstate="print"/>
          <a:srcRect l="30469" t="37500" r="35156" b="34375"/>
          <a:stretch>
            <a:fillRect/>
          </a:stretch>
        </p:blipFill>
        <p:spPr>
          <a:xfrm>
            <a:off x="2928926" y="2786058"/>
            <a:ext cx="3143272" cy="1928826"/>
          </a:xfrm>
          <a:prstGeom prst="ellipse">
            <a:avLst/>
          </a:prstGeom>
        </p:spPr>
      </p:pic>
      <p:sp>
        <p:nvSpPr>
          <p:cNvPr id="11" name="Obláček 10"/>
          <p:cNvSpPr/>
          <p:nvPr/>
        </p:nvSpPr>
        <p:spPr>
          <a:xfrm>
            <a:off x="6215074" y="1500174"/>
            <a:ext cx="2286016" cy="2041408"/>
          </a:xfrm>
          <a:prstGeom prst="cloudCallout">
            <a:avLst>
              <a:gd name="adj1" fmla="val -79091"/>
              <a:gd name="adj2" fmla="val 33351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Moje tělo je rozděleno na 3 články – </a:t>
            </a:r>
          </a:p>
          <a:p>
            <a:pPr algn="ctr"/>
            <a:r>
              <a:rPr lang="cs-CZ" b="1" dirty="0" smtClean="0"/>
              <a:t>hlavu, hruď </a:t>
            </a:r>
          </a:p>
          <a:p>
            <a:pPr algn="ctr"/>
            <a:r>
              <a:rPr lang="cs-CZ" b="1" dirty="0" smtClean="0"/>
              <a:t>a zadeček.</a:t>
            </a:r>
            <a:endParaRPr lang="cs-CZ" b="1" dirty="0"/>
          </a:p>
        </p:txBody>
      </p:sp>
      <p:sp>
        <p:nvSpPr>
          <p:cNvPr id="12" name="Obláček 11"/>
          <p:cNvSpPr/>
          <p:nvPr/>
        </p:nvSpPr>
        <p:spPr>
          <a:xfrm>
            <a:off x="3071802" y="1643050"/>
            <a:ext cx="2786082" cy="755524"/>
          </a:xfrm>
          <a:prstGeom prst="cloudCallout">
            <a:avLst>
              <a:gd name="adj1" fmla="val 28306"/>
              <a:gd name="adj2" fmla="val 116247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3 páry noh.</a:t>
            </a:r>
            <a:endParaRPr lang="cs-CZ" b="1" dirty="0"/>
          </a:p>
        </p:txBody>
      </p:sp>
      <p:sp>
        <p:nvSpPr>
          <p:cNvPr id="13" name="Obláček 12"/>
          <p:cNvSpPr/>
          <p:nvPr/>
        </p:nvSpPr>
        <p:spPr>
          <a:xfrm>
            <a:off x="5286380" y="4786322"/>
            <a:ext cx="3143272" cy="1000132"/>
          </a:xfrm>
          <a:prstGeom prst="cloudCallout">
            <a:avLst>
              <a:gd name="adj1" fmla="val -23736"/>
              <a:gd name="adj2" fmla="val -110235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Mám složené oči a smyslová tykadla.</a:t>
            </a:r>
            <a:endParaRPr lang="cs-CZ" b="1" dirty="0"/>
          </a:p>
        </p:txBody>
      </p:sp>
      <p:sp>
        <p:nvSpPr>
          <p:cNvPr id="14" name="Obláček 13"/>
          <p:cNvSpPr/>
          <p:nvPr/>
        </p:nvSpPr>
        <p:spPr>
          <a:xfrm>
            <a:off x="928662" y="2285992"/>
            <a:ext cx="2071702" cy="826962"/>
          </a:xfrm>
          <a:prstGeom prst="cloudCallout">
            <a:avLst>
              <a:gd name="adj1" fmla="val 68675"/>
              <a:gd name="adj2" fmla="val 14131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Umím létat.</a:t>
            </a:r>
            <a:endParaRPr lang="cs-CZ" b="1" dirty="0"/>
          </a:p>
        </p:txBody>
      </p:sp>
      <p:sp>
        <p:nvSpPr>
          <p:cNvPr id="15" name="Obláček 14"/>
          <p:cNvSpPr/>
          <p:nvPr/>
        </p:nvSpPr>
        <p:spPr>
          <a:xfrm>
            <a:off x="1142976" y="4357694"/>
            <a:ext cx="2143140" cy="1255590"/>
          </a:xfrm>
          <a:prstGeom prst="cloudCallout">
            <a:avLst>
              <a:gd name="adj1" fmla="val 66206"/>
              <a:gd name="adj2" fmla="val -21936"/>
            </a:avLst>
          </a:prstGeom>
          <a:ln>
            <a:solidFill>
              <a:srgbClr val="002060"/>
            </a:solidFill>
          </a:ln>
        </p:spPr>
        <p:style>
          <a:lnRef idx="2">
            <a:schemeClr val="accent6">
              <a:shade val="50000"/>
            </a:schemeClr>
          </a:lnRef>
          <a:fillRef idx="1001">
            <a:schemeClr val="dk2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Většinou mám 2 páry křídel.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2" grpId="0" build="p" animBg="1"/>
      <p:bldP spid="13" grpId="0" build="p" animBg="1"/>
      <p:bldP spid="14" grpId="0" build="p" animBg="1"/>
      <p:bldP spid="1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se hmyz vyvíjí?</a:t>
            </a:r>
            <a:endParaRPr lang="cs-CZ" b="1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114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3" name="Diagram 12"/>
          <p:cNvGraphicFramePr/>
          <p:nvPr/>
        </p:nvGraphicFramePr>
        <p:xfrm>
          <a:off x="1071538" y="1357298"/>
          <a:ext cx="7072362" cy="1531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7" name="Zaoblený obdélník 16"/>
          <p:cNvSpPr/>
          <p:nvPr/>
        </p:nvSpPr>
        <p:spPr>
          <a:xfrm>
            <a:off x="1500166" y="428604"/>
            <a:ext cx="6215106" cy="92869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Při této dokonalé proměně dochází ke změně tvaru a vzhledu těla hmyzu – např. motýla, brouka, včely či mravence.</a:t>
            </a:r>
            <a:endParaRPr lang="cs-CZ" b="1" dirty="0"/>
          </a:p>
        </p:txBody>
      </p:sp>
      <p:pic>
        <p:nvPicPr>
          <p:cNvPr id="8" name="Obrázek 7" descr="P140411_11.05.jpg"/>
          <p:cNvPicPr>
            <a:picLocks noChangeAspect="1"/>
          </p:cNvPicPr>
          <p:nvPr/>
        </p:nvPicPr>
        <p:blipFill>
          <a:blip r:embed="rId13" cstate="print"/>
          <a:srcRect l="7812" r="40625" b="50000"/>
          <a:stretch>
            <a:fillRect/>
          </a:stretch>
        </p:blipFill>
        <p:spPr>
          <a:xfrm>
            <a:off x="714348" y="3000372"/>
            <a:ext cx="3929118" cy="2857520"/>
          </a:xfrm>
          <a:prstGeom prst="roundRect">
            <a:avLst/>
          </a:prstGeom>
        </p:spPr>
      </p:pic>
      <p:pic>
        <p:nvPicPr>
          <p:cNvPr id="9" name="Obrázek 8" descr="DSC01828.JPG"/>
          <p:cNvPicPr>
            <a:picLocks noChangeAspect="1"/>
          </p:cNvPicPr>
          <p:nvPr/>
        </p:nvPicPr>
        <p:blipFill>
          <a:blip r:embed="rId14" cstate="print"/>
          <a:srcRect l="23437" t="32292" r="3906" b="8333"/>
          <a:stretch>
            <a:fillRect/>
          </a:stretch>
        </p:blipFill>
        <p:spPr>
          <a:xfrm rot="10800000">
            <a:off x="5786446" y="2857496"/>
            <a:ext cx="2357454" cy="1444891"/>
          </a:xfrm>
          <a:prstGeom prst="roundRect">
            <a:avLst/>
          </a:prstGeom>
        </p:spPr>
      </p:pic>
      <p:pic>
        <p:nvPicPr>
          <p:cNvPr id="10" name="Obrázek 9" descr="DSC00137.JPG"/>
          <p:cNvPicPr>
            <a:picLocks noChangeAspect="1"/>
          </p:cNvPicPr>
          <p:nvPr/>
        </p:nvPicPr>
        <p:blipFill>
          <a:blip r:embed="rId15" cstate="print"/>
          <a:srcRect l="17187" t="6250" r="21875" b="12500"/>
          <a:stretch>
            <a:fillRect/>
          </a:stretch>
        </p:blipFill>
        <p:spPr>
          <a:xfrm>
            <a:off x="4714876" y="4429132"/>
            <a:ext cx="2071702" cy="2071702"/>
          </a:xfrm>
          <a:prstGeom prst="roundRect">
            <a:avLst/>
          </a:prstGeom>
        </p:spPr>
      </p:pic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1F3B04E-9FFC-438A-9EC4-BADCA487C3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graphicEl>
                                              <a:dgm id="{71F3B04E-9FFC-438A-9EC4-BADCA487C3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3922C47-794E-4748-8249-5084F2E7E1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graphicEl>
                                              <a:dgm id="{43922C47-794E-4748-8249-5084F2E7E1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8A5A5396-9018-4C95-98C2-2E3FCC090A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>
                                            <p:graphicEl>
                                              <a:dgm id="{8A5A5396-9018-4C95-98C2-2E3FCC090A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AE1C928D-8C8D-4012-A9C4-7371A4D54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">
                                            <p:graphicEl>
                                              <a:dgm id="{AE1C928D-8C8D-4012-A9C4-7371A4D54D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FDB979E-CBFA-4D46-98D6-F2C412B300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graphicEl>
                                              <a:dgm id="{3FDB979E-CBFA-4D46-98D6-F2C412B300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F605FE70-10FE-4C2F-9F4A-43F8BB8BC3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>
                                            <p:graphicEl>
                                              <a:dgm id="{F605FE70-10FE-4C2F-9F4A-43F8BB8BC3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01DE9B8D-0F1E-4F5A-9907-E5A32B8154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>
                                            <p:graphicEl>
                                              <a:dgm id="{01DE9B8D-0F1E-4F5A-9907-E5A32B8154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Sub>
          <a:bldDgm bld="one"/>
        </p:bldSub>
      </p:bldGraphic>
      <p:bldP spid="17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DSC0182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1589" t="34093" r="7383" b="9084"/>
          <a:stretch>
            <a:fillRect/>
          </a:stretch>
        </p:blipFill>
        <p:spPr>
          <a:xfrm>
            <a:off x="785786" y="1714488"/>
            <a:ext cx="4286280" cy="2571768"/>
          </a:xfrm>
          <a:prstGeom prst="roundRect">
            <a:avLst/>
          </a:prstGeom>
        </p:spPr>
      </p:pic>
      <p:sp>
        <p:nvSpPr>
          <p:cNvPr id="6" name="Zástupný symbol pro obsah 3"/>
          <p:cNvSpPr>
            <a:spLocks noGrp="1"/>
          </p:cNvSpPr>
          <p:nvPr>
            <p:ph type="title"/>
          </p:nvPr>
        </p:nvSpPr>
        <p:spPr>
          <a:xfrm>
            <a:off x="714348" y="357166"/>
            <a:ext cx="7972452" cy="11430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3100" b="1" dirty="0" smtClean="0"/>
              <a:t>Larvy  některého hmyzu mají svoje vlastní názvy: </a:t>
            </a:r>
          </a:p>
          <a:p>
            <a:pPr algn="ctr"/>
            <a:r>
              <a:rPr lang="cs-CZ" sz="2000" dirty="0" smtClean="0"/>
              <a:t>housenka (motýl), ponrava (chroust), drátovec(kovařík), červ (potemník moučný)</a:t>
            </a:r>
            <a:endParaRPr lang="cs-CZ" sz="2000" dirty="0"/>
          </a:p>
        </p:txBody>
      </p:sp>
      <p:pic>
        <p:nvPicPr>
          <p:cNvPr id="4" name="Obrázek 3" descr="DSC00035.JPG"/>
          <p:cNvPicPr>
            <a:picLocks noChangeAspect="1"/>
          </p:cNvPicPr>
          <p:nvPr/>
        </p:nvPicPr>
        <p:blipFill>
          <a:blip r:embed="rId4" cstate="print"/>
          <a:srcRect l="24218" t="38542" r="24219" b="16666"/>
          <a:stretch>
            <a:fillRect/>
          </a:stretch>
        </p:blipFill>
        <p:spPr>
          <a:xfrm>
            <a:off x="4572000" y="3857628"/>
            <a:ext cx="3837716" cy="2500330"/>
          </a:xfrm>
          <a:prstGeom prst="roundRect">
            <a:avLst/>
          </a:prstGeom>
        </p:spPr>
      </p:pic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Některé druhy hmyzu prochází nedokonalou proměnou.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1614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928662" y="357166"/>
            <a:ext cx="7429552" cy="114300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Touto nedokonalou proměnou prochází některé druhy hmyzu, např. švábi, vážky či  kobylky.  Larva je dost podobná dospělci. Říkáme jí NYMFA.</a:t>
            </a:r>
            <a:endParaRPr lang="cs-CZ" b="1" dirty="0"/>
          </a:p>
        </p:txBody>
      </p:sp>
      <p:pic>
        <p:nvPicPr>
          <p:cNvPr id="6" name="Obrázek 5" descr="DSC00319.JPG"/>
          <p:cNvPicPr>
            <a:picLocks noChangeAspect="1"/>
          </p:cNvPicPr>
          <p:nvPr/>
        </p:nvPicPr>
        <p:blipFill>
          <a:blip r:embed="rId8" cstate="print"/>
          <a:srcRect l="15385"/>
          <a:stretch>
            <a:fillRect/>
          </a:stretch>
        </p:blipFill>
        <p:spPr>
          <a:xfrm>
            <a:off x="571472" y="3214686"/>
            <a:ext cx="3143272" cy="2786082"/>
          </a:xfrm>
          <a:prstGeom prst="roundRect">
            <a:avLst/>
          </a:prstGeom>
        </p:spPr>
      </p:pic>
      <p:pic>
        <p:nvPicPr>
          <p:cNvPr id="8" name="Obrázek 7" descr="DSC01614.JPG"/>
          <p:cNvPicPr>
            <a:picLocks noChangeAspect="1"/>
          </p:cNvPicPr>
          <p:nvPr/>
        </p:nvPicPr>
        <p:blipFill>
          <a:blip r:embed="rId9" cstate="print"/>
          <a:srcRect l="22656" r="14670" b="22916"/>
          <a:stretch>
            <a:fillRect/>
          </a:stretch>
        </p:blipFill>
        <p:spPr>
          <a:xfrm>
            <a:off x="5715008" y="3143248"/>
            <a:ext cx="2905792" cy="2857520"/>
          </a:xfrm>
          <a:prstGeom prst="roundRect">
            <a:avLst/>
          </a:prstGeom>
        </p:spPr>
      </p:pic>
      <p:pic>
        <p:nvPicPr>
          <p:cNvPr id="7" name="Obrázek 6" descr="Potštejn K1 013.jpg"/>
          <p:cNvPicPr>
            <a:picLocks noChangeAspect="1"/>
          </p:cNvPicPr>
          <p:nvPr/>
        </p:nvPicPr>
        <p:blipFill>
          <a:blip r:embed="rId10" cstate="print"/>
          <a:srcRect l="19531" t="37500" r="38281" b="16667"/>
          <a:stretch>
            <a:fillRect/>
          </a:stretch>
        </p:blipFill>
        <p:spPr>
          <a:xfrm>
            <a:off x="3428992" y="4500570"/>
            <a:ext cx="2542543" cy="2071702"/>
          </a:xfrm>
          <a:prstGeom prst="roundRect">
            <a:avLst/>
          </a:prstGeom>
        </p:spPr>
      </p:pic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94F2AA-190B-4FEC-B566-F83D67A97A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D694F2AA-190B-4FEC-B566-F83D67A97A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BBEF19-49DF-4295-A4E5-6AFFDEEBD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9BBBEF19-49DF-4295-A4E5-6AFFDEEBD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1F1A8E-69C7-401F-B75D-3C22014EB5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graphicEl>
                                              <a:dgm id="{CD1F1A8E-69C7-401F-B75D-3C22014EB5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DDF9C8-4959-4EA4-A5E4-7BB0D9005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graphicEl>
                                              <a:dgm id="{10DDF9C8-4959-4EA4-A5E4-7BB0D9005D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690AD87-5891-4B34-9CAD-B620E98103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graphicEl>
                                              <a:dgm id="{4690AD87-5891-4B34-9CAD-B620E98103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Bezobratlí                      Obratlovci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714348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slon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28794" y="5072074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otakárek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571604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krokodýl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00298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potápník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071670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bělásek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214414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labuť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00100" y="5072074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ruměnice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14612" y="5072074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datel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428992" y="5072074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pavouk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14810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krab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857620" y="5000636"/>
            <a:ext cx="1714512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medúza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928926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žížala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72000" y="5000636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delfín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57950" y="4929198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lišaj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15008" y="4929198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rak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429256" y="4929198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želva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429388" y="4929198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kůň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215206" y="4929198"/>
            <a:ext cx="1643074" cy="642942"/>
          </a:xfrm>
          <a:prstGeom prst="roundRect">
            <a:avLst/>
          </a:prstGeom>
          <a:solidFill>
            <a:srgbClr val="9AF52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slunéčko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571868" y="642918"/>
            <a:ext cx="185738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Zařaď do správné skupiny.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BEZOBRATLÍ   ŽIVOČICHOVÉ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9AF52B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= živočichové, kteří nemají páteř</a:t>
            </a:r>
          </a:p>
          <a:p>
            <a:pPr>
              <a:buNone/>
            </a:pPr>
            <a:r>
              <a:rPr lang="cs-CZ" dirty="0" smtClean="0"/>
              <a:t>-  patří sem mnoho živočichů, např. žahavci, měkkýši, kroužkovci a členovci (pavoukovci, korýši, hmyz).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HMYZ </a:t>
            </a:r>
            <a:r>
              <a:rPr lang="cs-CZ" dirty="0" smtClean="0"/>
              <a:t>= nejpočetnější skupina bezobratlých</a:t>
            </a:r>
          </a:p>
          <a:p>
            <a:pPr>
              <a:buFontTx/>
              <a:buChar char="-"/>
            </a:pPr>
            <a:r>
              <a:rPr lang="cs-CZ" dirty="0" smtClean="0"/>
              <a:t>tělo ze 3 článků, 3 páry noh, tykadla, křídla</a:t>
            </a:r>
          </a:p>
          <a:p>
            <a:pPr>
              <a:buFontTx/>
              <a:buChar char="-"/>
            </a:pPr>
            <a:r>
              <a:rPr lang="cs-CZ" dirty="0" smtClean="0"/>
              <a:t>vývoj motýla: </a:t>
            </a:r>
            <a:r>
              <a:rPr lang="cs-CZ" sz="3000" b="1" dirty="0" smtClean="0"/>
              <a:t>vajíčko</a:t>
            </a:r>
            <a:r>
              <a:rPr lang="en-US" sz="3000" b="1" dirty="0" smtClean="0"/>
              <a:t> &gt; larva &gt; </a:t>
            </a:r>
            <a:r>
              <a:rPr lang="en-US" sz="3000" b="1" dirty="0" err="1" smtClean="0"/>
              <a:t>kukla</a:t>
            </a:r>
            <a:r>
              <a:rPr lang="en-US" sz="3000" b="1" dirty="0" smtClean="0"/>
              <a:t> &gt; </a:t>
            </a:r>
            <a:r>
              <a:rPr lang="en-US" sz="3000" b="1" dirty="0" err="1" smtClean="0"/>
              <a:t>dosp</a:t>
            </a:r>
            <a:r>
              <a:rPr lang="cs-CZ" sz="3000" b="1" dirty="0" err="1" smtClean="0"/>
              <a:t>ělec</a:t>
            </a:r>
            <a:endParaRPr lang="cs-CZ" sz="3000" b="1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429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BEZOBRATLÍ</vt:lpstr>
      <vt:lpstr>Kdo patří mezi bezobratlé živočichy?</vt:lpstr>
      <vt:lpstr>Mezi bezobratlé patří také ČLENOVCI:</vt:lpstr>
      <vt:lpstr>Nejpočetnější skupinou bezobratlých živočichů je HMYZ.</vt:lpstr>
      <vt:lpstr>Jak poznáš hmyz?  Vyznač na obrázku. </vt:lpstr>
      <vt:lpstr>Jak se hmyz vyvíjí?</vt:lpstr>
      <vt:lpstr>Larvy  některého hmyzu mají svoje vlastní názvy:  housenka (motýl), ponrava (chroust), drátovec(kovařík), červ (potemník moučný)</vt:lpstr>
      <vt:lpstr>Některé druhy hmyzu prochází nedokonalou proměnou.</vt:lpstr>
      <vt:lpstr>Bezobratlí                      Obratlovci</vt:lpstr>
      <vt:lpstr>BEZOBRATLÍ   ŽIVOČICHOVÉ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53</cp:revision>
  <dcterms:created xsi:type="dcterms:W3CDTF">2011-07-04T07:04:51Z</dcterms:created>
  <dcterms:modified xsi:type="dcterms:W3CDTF">2014-07-02T13:21:29Z</dcterms:modified>
</cp:coreProperties>
</file>