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73" r:id="rId3"/>
    <p:sldId id="258" r:id="rId4"/>
    <p:sldId id="259" r:id="rId5"/>
    <p:sldId id="267" r:id="rId6"/>
    <p:sldId id="272" r:id="rId7"/>
    <p:sldId id="263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9FD4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1" autoAdjust="0"/>
    <p:restoredTop sz="94660"/>
  </p:normalViewPr>
  <p:slideViewPr>
    <p:cSldViewPr>
      <p:cViewPr>
        <p:scale>
          <a:sx n="66" d="100"/>
          <a:sy n="66" d="100"/>
        </p:scale>
        <p:origin x="-1116" y="-8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image" Target="../media/image10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image" Target="../media/image10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15_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PŘIZPŮSOBIVOST ŽIVOČICHŮ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1767" custLinFactNeighborY="-1538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77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25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35898" custScaleY="60461" custLinFactY="25149" custLinFactNeighborX="646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DAB67C6D-C686-4CEA-9740-FF0379D7291D}" type="presOf" srcId="{33733867-CCF3-40F1-A592-7074E0CC194F}" destId="{ED2230FF-1096-48BA-B691-CB70E3195D4E}" srcOrd="0" destOrd="0" presId="urn:microsoft.com/office/officeart/2005/8/layout/pyramid2"/>
    <dgm:cxn modelId="{1FA49E89-F18B-43FC-B20C-C6847A6687F5}" type="presOf" srcId="{D14199FD-C0E7-4C1B-9738-0FA9E56F2803}" destId="{E915DD33-C422-48D7-A147-9DF518074CD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1EE65F58-FE09-4984-9157-48829982A76F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F88D02BB-0C9A-461E-A978-38A6BD9BE75E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233FD83D-792B-48FC-A793-1CEBC5971F6D}" type="presParOf" srcId="{E915DD33-C422-48D7-A147-9DF518074CD6}" destId="{AA8D1857-C2BD-4E9B-945E-6C696E0FAF33}" srcOrd="0" destOrd="0" presId="urn:microsoft.com/office/officeart/2005/8/layout/pyramid2"/>
    <dgm:cxn modelId="{90892045-297D-4FF9-81FE-F86079512C70}" type="presParOf" srcId="{E915DD33-C422-48D7-A147-9DF518074CD6}" destId="{3BAA9B1B-BFD6-4CA9-90A9-730241A0D9F7}" srcOrd="1" destOrd="0" presId="urn:microsoft.com/office/officeart/2005/8/layout/pyramid2"/>
    <dgm:cxn modelId="{1476023F-E50A-4DA7-8036-72BFC63A47CD}" type="presParOf" srcId="{3BAA9B1B-BFD6-4CA9-90A9-730241A0D9F7}" destId="{908BA98C-A95B-4D99-AB45-D03C9BA08086}" srcOrd="0" destOrd="0" presId="urn:microsoft.com/office/officeart/2005/8/layout/pyramid2"/>
    <dgm:cxn modelId="{DA9B1331-2E0E-4FAF-AEF2-00757FEA8AF0}" type="presParOf" srcId="{3BAA9B1B-BFD6-4CA9-90A9-730241A0D9F7}" destId="{259FFE0E-3104-4C28-90A5-34C9081B2D21}" srcOrd="1" destOrd="0" presId="urn:microsoft.com/office/officeart/2005/8/layout/pyramid2"/>
    <dgm:cxn modelId="{D099B25C-EEB9-4028-8A24-BB4EEE5EAA55}" type="presParOf" srcId="{3BAA9B1B-BFD6-4CA9-90A9-730241A0D9F7}" destId="{ED2230FF-1096-48BA-B691-CB70E3195D4E}" srcOrd="2" destOrd="0" presId="urn:microsoft.com/office/officeart/2005/8/layout/pyramid2"/>
    <dgm:cxn modelId="{E666E8C5-FB61-496E-B03C-BD2170B2392A}" type="presParOf" srcId="{3BAA9B1B-BFD6-4CA9-90A9-730241A0D9F7}" destId="{73724FA6-330F-43B7-BA60-483C4E413C56}" srcOrd="3" destOrd="0" presId="urn:microsoft.com/office/officeart/2005/8/layout/pyramid2"/>
    <dgm:cxn modelId="{39C13C25-B47B-4B8E-A3DA-55B3AA8F947B}" type="presParOf" srcId="{3BAA9B1B-BFD6-4CA9-90A9-730241A0D9F7}" destId="{6E27EA9C-C67C-450A-8A3C-DF1F4862AEAB}" srcOrd="4" destOrd="0" presId="urn:microsoft.com/office/officeart/2005/8/layout/pyramid2"/>
    <dgm:cxn modelId="{D2F89D02-EDDA-42F3-B041-5DBB45F1ED84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D87A8D-8C1E-42B3-AAFD-B07568DA7A14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56B86A0-8EC5-4B7C-88D7-97F80637D1D5}">
      <dgm:prSet phldrT="[Text]"/>
      <dgm:spPr/>
      <dgm:t>
        <a:bodyPr/>
        <a:lstStyle/>
        <a:p>
          <a:r>
            <a:rPr lang="cs-CZ" dirty="0" smtClean="0"/>
            <a:t>Liška</a:t>
          </a:r>
          <a:endParaRPr lang="cs-CZ" dirty="0"/>
        </a:p>
      </dgm:t>
    </dgm:pt>
    <dgm:pt modelId="{63977314-1E21-4586-9A1B-7DD3F6386EDA}" type="parTrans" cxnId="{05A8B98E-7157-45EE-9864-C2BAC84F1169}">
      <dgm:prSet/>
      <dgm:spPr/>
      <dgm:t>
        <a:bodyPr/>
        <a:lstStyle/>
        <a:p>
          <a:endParaRPr lang="cs-CZ"/>
        </a:p>
      </dgm:t>
    </dgm:pt>
    <dgm:pt modelId="{3838E875-BA6B-488F-AFA8-BD0AD6AAAED0}" type="sibTrans" cxnId="{05A8B98E-7157-45EE-9864-C2BAC84F1169}">
      <dgm:prSet/>
      <dgm:spPr/>
      <dgm:t>
        <a:bodyPr/>
        <a:lstStyle/>
        <a:p>
          <a:endParaRPr lang="cs-CZ"/>
        </a:p>
      </dgm:t>
    </dgm:pt>
    <dgm:pt modelId="{502189A0-229A-47AD-9BE3-B7C6383D801B}">
      <dgm:prSet phldrT="[Text]"/>
      <dgm:spPr/>
      <dgm:t>
        <a:bodyPr/>
        <a:lstStyle/>
        <a:p>
          <a:r>
            <a:rPr lang="cs-CZ" dirty="0" smtClean="0"/>
            <a:t>Liška pouštní (fenek)</a:t>
          </a:r>
          <a:endParaRPr lang="cs-CZ" dirty="0"/>
        </a:p>
      </dgm:t>
    </dgm:pt>
    <dgm:pt modelId="{D5732641-886B-474B-AE7F-E0B353154916}" type="parTrans" cxnId="{01AE361C-5AE5-4340-ADFF-D439DB65D5AC}">
      <dgm:prSet/>
      <dgm:spPr/>
      <dgm:t>
        <a:bodyPr/>
        <a:lstStyle/>
        <a:p>
          <a:endParaRPr lang="cs-CZ"/>
        </a:p>
      </dgm:t>
    </dgm:pt>
    <dgm:pt modelId="{49323F45-0DAA-4780-B696-589250AFE1E9}" type="sibTrans" cxnId="{01AE361C-5AE5-4340-ADFF-D439DB65D5AC}">
      <dgm:prSet/>
      <dgm:spPr/>
      <dgm:t>
        <a:bodyPr/>
        <a:lstStyle/>
        <a:p>
          <a:endParaRPr lang="cs-CZ"/>
        </a:p>
      </dgm:t>
    </dgm:pt>
    <dgm:pt modelId="{6CF4754D-4292-4CC4-8D8D-A9A05FC42504}">
      <dgm:prSet phldrT="[Text]"/>
      <dgm:spPr/>
      <dgm:t>
        <a:bodyPr/>
        <a:lstStyle/>
        <a:p>
          <a:r>
            <a:rPr lang="cs-CZ" dirty="0" smtClean="0"/>
            <a:t>Medvěd</a:t>
          </a:r>
          <a:endParaRPr lang="cs-CZ" dirty="0"/>
        </a:p>
      </dgm:t>
    </dgm:pt>
    <dgm:pt modelId="{344A7747-EB06-4B30-96CB-7B9CC5391444}" type="parTrans" cxnId="{13D609D9-7E87-4BFF-AAC7-6D9F7FBF72E0}">
      <dgm:prSet/>
      <dgm:spPr/>
      <dgm:t>
        <a:bodyPr/>
        <a:lstStyle/>
        <a:p>
          <a:endParaRPr lang="cs-CZ"/>
        </a:p>
      </dgm:t>
    </dgm:pt>
    <dgm:pt modelId="{88DEF019-30DB-4C09-B47C-FC37E56579E0}" type="sibTrans" cxnId="{13D609D9-7E87-4BFF-AAC7-6D9F7FBF72E0}">
      <dgm:prSet/>
      <dgm:spPr/>
      <dgm:t>
        <a:bodyPr/>
        <a:lstStyle/>
        <a:p>
          <a:endParaRPr lang="cs-CZ"/>
        </a:p>
      </dgm:t>
    </dgm:pt>
    <dgm:pt modelId="{6ACD8673-FAFA-4AD0-9573-20FC18E8E699}">
      <dgm:prSet phldrT="[Text]"/>
      <dgm:spPr/>
      <dgm:t>
        <a:bodyPr/>
        <a:lstStyle/>
        <a:p>
          <a:r>
            <a:rPr lang="cs-CZ" dirty="0" smtClean="0"/>
            <a:t>Medvěd baribal</a:t>
          </a:r>
          <a:endParaRPr lang="cs-CZ" dirty="0"/>
        </a:p>
      </dgm:t>
    </dgm:pt>
    <dgm:pt modelId="{5DA359CE-9B63-464A-B366-9CDE78A1861E}" type="parTrans" cxnId="{61F9112F-F3B2-481A-8BEC-15FB7AAC1DCE}">
      <dgm:prSet/>
      <dgm:spPr/>
      <dgm:t>
        <a:bodyPr/>
        <a:lstStyle/>
        <a:p>
          <a:endParaRPr lang="cs-CZ"/>
        </a:p>
      </dgm:t>
    </dgm:pt>
    <dgm:pt modelId="{A3999F9A-CBBD-48FB-A829-1111B8534238}" type="sibTrans" cxnId="{61F9112F-F3B2-481A-8BEC-15FB7AAC1DCE}">
      <dgm:prSet/>
      <dgm:spPr/>
      <dgm:t>
        <a:bodyPr/>
        <a:lstStyle/>
        <a:p>
          <a:endParaRPr lang="cs-CZ"/>
        </a:p>
      </dgm:t>
    </dgm:pt>
    <dgm:pt modelId="{E2500138-2C7C-4107-9612-7E02427AF876}">
      <dgm:prSet phldrT="[Text]"/>
      <dgm:spPr/>
      <dgm:t>
        <a:bodyPr/>
        <a:lstStyle/>
        <a:p>
          <a:r>
            <a:rPr lang="cs-CZ" dirty="0" smtClean="0"/>
            <a:t>Želva</a:t>
          </a:r>
          <a:endParaRPr lang="cs-CZ" dirty="0"/>
        </a:p>
      </dgm:t>
    </dgm:pt>
    <dgm:pt modelId="{F3176CE6-00FB-4F59-B2C1-E34CFFC286EF}" type="parTrans" cxnId="{18ED9D4D-DE9C-413F-B2E2-E4FBF0DD6B17}">
      <dgm:prSet/>
      <dgm:spPr/>
      <dgm:t>
        <a:bodyPr/>
        <a:lstStyle/>
        <a:p>
          <a:endParaRPr lang="cs-CZ"/>
        </a:p>
      </dgm:t>
    </dgm:pt>
    <dgm:pt modelId="{4FEC9423-471A-44DC-8B72-C1E80B23353A}" type="sibTrans" cxnId="{18ED9D4D-DE9C-413F-B2E2-E4FBF0DD6B17}">
      <dgm:prSet/>
      <dgm:spPr/>
      <dgm:t>
        <a:bodyPr/>
        <a:lstStyle/>
        <a:p>
          <a:endParaRPr lang="cs-CZ"/>
        </a:p>
      </dgm:t>
    </dgm:pt>
    <dgm:pt modelId="{65835805-5866-4D51-BD70-90064DA22169}">
      <dgm:prSet phldrT="[Text]"/>
      <dgm:spPr/>
      <dgm:t>
        <a:bodyPr/>
        <a:lstStyle/>
        <a:p>
          <a:r>
            <a:rPr lang="cs-CZ" dirty="0" smtClean="0"/>
            <a:t>Liška obecná</a:t>
          </a:r>
          <a:endParaRPr lang="cs-CZ" dirty="0"/>
        </a:p>
      </dgm:t>
    </dgm:pt>
    <dgm:pt modelId="{0E6ED4DC-7F15-4CFE-9805-A3D2614EDD51}" type="parTrans" cxnId="{5823723F-7664-410C-BA95-FD5F197CE8C5}">
      <dgm:prSet/>
      <dgm:spPr/>
      <dgm:t>
        <a:bodyPr/>
        <a:lstStyle/>
        <a:p>
          <a:endParaRPr lang="cs-CZ"/>
        </a:p>
      </dgm:t>
    </dgm:pt>
    <dgm:pt modelId="{8D373E41-B311-4BEC-945E-C3AD900C37C9}" type="sibTrans" cxnId="{5823723F-7664-410C-BA95-FD5F197CE8C5}">
      <dgm:prSet/>
      <dgm:spPr/>
      <dgm:t>
        <a:bodyPr/>
        <a:lstStyle/>
        <a:p>
          <a:endParaRPr lang="cs-CZ"/>
        </a:p>
      </dgm:t>
    </dgm:pt>
    <dgm:pt modelId="{04F5861E-AC8F-49E4-9EF5-74EF8318CA0C}">
      <dgm:prSet phldrT="[Text]"/>
      <dgm:spPr/>
      <dgm:t>
        <a:bodyPr/>
        <a:lstStyle/>
        <a:p>
          <a:r>
            <a:rPr lang="cs-CZ" dirty="0" smtClean="0"/>
            <a:t>Liška polární</a:t>
          </a:r>
          <a:endParaRPr lang="cs-CZ" dirty="0"/>
        </a:p>
      </dgm:t>
    </dgm:pt>
    <dgm:pt modelId="{07565DB2-2DD4-46A2-ABCE-70A5D0BD2E8C}" type="parTrans" cxnId="{E89C3EB1-43B1-4A2A-B858-4F28C4958D34}">
      <dgm:prSet/>
      <dgm:spPr/>
      <dgm:t>
        <a:bodyPr/>
        <a:lstStyle/>
        <a:p>
          <a:endParaRPr lang="cs-CZ"/>
        </a:p>
      </dgm:t>
    </dgm:pt>
    <dgm:pt modelId="{51674F7F-2913-4FA9-9160-6D3B9CF852A3}" type="sibTrans" cxnId="{E89C3EB1-43B1-4A2A-B858-4F28C4958D34}">
      <dgm:prSet/>
      <dgm:spPr/>
      <dgm:t>
        <a:bodyPr/>
        <a:lstStyle/>
        <a:p>
          <a:endParaRPr lang="cs-CZ"/>
        </a:p>
      </dgm:t>
    </dgm:pt>
    <dgm:pt modelId="{E88DD6D7-9B46-4875-8703-97A48B518716}">
      <dgm:prSet phldrT="[Text]"/>
      <dgm:spPr/>
      <dgm:t>
        <a:bodyPr/>
        <a:lstStyle/>
        <a:p>
          <a:r>
            <a:rPr lang="cs-CZ" dirty="0" smtClean="0"/>
            <a:t>Medvěd brýlový</a:t>
          </a:r>
          <a:endParaRPr lang="cs-CZ" dirty="0"/>
        </a:p>
      </dgm:t>
    </dgm:pt>
    <dgm:pt modelId="{19A49F9E-7459-4435-9350-81BFF0A9D604}" type="parTrans" cxnId="{7744B361-6C0F-4C3E-8507-DAE843499E57}">
      <dgm:prSet/>
      <dgm:spPr/>
      <dgm:t>
        <a:bodyPr/>
        <a:lstStyle/>
        <a:p>
          <a:endParaRPr lang="cs-CZ"/>
        </a:p>
      </dgm:t>
    </dgm:pt>
    <dgm:pt modelId="{9174206D-5EAB-4677-AE29-CF61AFEB0196}" type="sibTrans" cxnId="{7744B361-6C0F-4C3E-8507-DAE843499E57}">
      <dgm:prSet/>
      <dgm:spPr/>
      <dgm:t>
        <a:bodyPr/>
        <a:lstStyle/>
        <a:p>
          <a:endParaRPr lang="cs-CZ"/>
        </a:p>
      </dgm:t>
    </dgm:pt>
    <dgm:pt modelId="{D64F837D-B506-4FBF-A60E-A0208339F2CA}">
      <dgm:prSet phldrT="[Text]"/>
      <dgm:spPr/>
      <dgm:t>
        <a:bodyPr/>
        <a:lstStyle/>
        <a:p>
          <a:r>
            <a:rPr lang="cs-CZ" dirty="0" smtClean="0"/>
            <a:t>Medvěd polární</a:t>
          </a:r>
          <a:endParaRPr lang="cs-CZ" dirty="0"/>
        </a:p>
      </dgm:t>
    </dgm:pt>
    <dgm:pt modelId="{D26C3262-62E0-4F0D-89F3-CA2D69DFB0AF}" type="parTrans" cxnId="{CFE353C1-5614-49AB-98D7-A651ECD7629B}">
      <dgm:prSet/>
      <dgm:spPr/>
      <dgm:t>
        <a:bodyPr/>
        <a:lstStyle/>
        <a:p>
          <a:endParaRPr lang="cs-CZ"/>
        </a:p>
      </dgm:t>
    </dgm:pt>
    <dgm:pt modelId="{F9E4074A-6F55-41E5-AA54-6A87FEE6991F}" type="sibTrans" cxnId="{CFE353C1-5614-49AB-98D7-A651ECD7629B}">
      <dgm:prSet/>
      <dgm:spPr/>
      <dgm:t>
        <a:bodyPr/>
        <a:lstStyle/>
        <a:p>
          <a:endParaRPr lang="cs-CZ"/>
        </a:p>
      </dgm:t>
    </dgm:pt>
    <dgm:pt modelId="{8C292FED-3B98-44A1-A579-B7787CFEC40C}">
      <dgm:prSet phldrT="[Text]"/>
      <dgm:spPr/>
      <dgm:t>
        <a:bodyPr/>
        <a:lstStyle/>
        <a:p>
          <a:r>
            <a:rPr lang="cs-CZ" dirty="0" smtClean="0"/>
            <a:t>Kožatka velká</a:t>
          </a:r>
          <a:endParaRPr lang="cs-CZ" dirty="0"/>
        </a:p>
      </dgm:t>
    </dgm:pt>
    <dgm:pt modelId="{4192676B-4B20-4E19-B9BE-76B757D25058}" type="sibTrans" cxnId="{8CE0EF56-32BD-4C24-91AA-9C3C04E63F94}">
      <dgm:prSet/>
      <dgm:spPr/>
      <dgm:t>
        <a:bodyPr/>
        <a:lstStyle/>
        <a:p>
          <a:endParaRPr lang="cs-CZ"/>
        </a:p>
      </dgm:t>
    </dgm:pt>
    <dgm:pt modelId="{71DC9F6C-1F2D-4030-A5C6-22D7D98977BE}" type="parTrans" cxnId="{8CE0EF56-32BD-4C24-91AA-9C3C04E63F94}">
      <dgm:prSet/>
      <dgm:spPr/>
      <dgm:t>
        <a:bodyPr/>
        <a:lstStyle/>
        <a:p>
          <a:endParaRPr lang="cs-CZ"/>
        </a:p>
      </dgm:t>
    </dgm:pt>
    <dgm:pt modelId="{C573961E-F1A3-485B-80DE-EA39A66C89F3}">
      <dgm:prSet phldrT="[Text]"/>
      <dgm:spPr/>
      <dgm:t>
        <a:bodyPr/>
        <a:lstStyle/>
        <a:p>
          <a:r>
            <a:rPr lang="cs-CZ" dirty="0" smtClean="0"/>
            <a:t>Želva čtyřprstá</a:t>
          </a:r>
          <a:endParaRPr lang="cs-CZ" dirty="0"/>
        </a:p>
      </dgm:t>
    </dgm:pt>
    <dgm:pt modelId="{6CBCDA01-D286-4FBA-95C0-90843C691BE1}" type="sibTrans" cxnId="{0125F3E7-4FBA-4D13-B6C4-05B02860DA2E}">
      <dgm:prSet/>
      <dgm:spPr/>
      <dgm:t>
        <a:bodyPr/>
        <a:lstStyle/>
        <a:p>
          <a:endParaRPr lang="cs-CZ"/>
        </a:p>
      </dgm:t>
    </dgm:pt>
    <dgm:pt modelId="{1FCAC20C-71B1-4BB8-AA94-FA1078776892}" type="parTrans" cxnId="{0125F3E7-4FBA-4D13-B6C4-05B02860DA2E}">
      <dgm:prSet/>
      <dgm:spPr/>
      <dgm:t>
        <a:bodyPr/>
        <a:lstStyle/>
        <a:p>
          <a:endParaRPr lang="cs-CZ"/>
        </a:p>
      </dgm:t>
    </dgm:pt>
    <dgm:pt modelId="{DEC95B21-C8CB-462A-A668-40A9AF68E695}">
      <dgm:prSet phldrT="[Text]"/>
      <dgm:spPr/>
      <dgm:t>
        <a:bodyPr/>
        <a:lstStyle/>
        <a:p>
          <a:r>
            <a:rPr lang="cs-CZ" dirty="0" smtClean="0"/>
            <a:t>Želva trpasličí</a:t>
          </a:r>
          <a:endParaRPr lang="cs-CZ" dirty="0"/>
        </a:p>
      </dgm:t>
    </dgm:pt>
    <dgm:pt modelId="{BF120BCD-89B5-42D9-AFF5-50883F4D90D7}" type="sibTrans" cxnId="{FD081A3E-C7C1-4C47-AD4D-0063EB0718BB}">
      <dgm:prSet/>
      <dgm:spPr/>
      <dgm:t>
        <a:bodyPr/>
        <a:lstStyle/>
        <a:p>
          <a:endParaRPr lang="cs-CZ"/>
        </a:p>
      </dgm:t>
    </dgm:pt>
    <dgm:pt modelId="{D4E3517E-56E3-44AE-9413-EE5F5ED6CB52}" type="parTrans" cxnId="{FD081A3E-C7C1-4C47-AD4D-0063EB0718BB}">
      <dgm:prSet/>
      <dgm:spPr/>
      <dgm:t>
        <a:bodyPr/>
        <a:lstStyle/>
        <a:p>
          <a:endParaRPr lang="cs-CZ"/>
        </a:p>
      </dgm:t>
    </dgm:pt>
    <dgm:pt modelId="{4C4B6269-14F9-4509-9D43-08B5280BDE34}" type="pres">
      <dgm:prSet presAssocID="{53D87A8D-8C1E-42B3-AAFD-B07568DA7A14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30BEFF-3B22-42D0-9486-B8802C17F392}" type="pres">
      <dgm:prSet presAssocID="{756B86A0-8EC5-4B7C-88D7-97F80637D1D5}" presName="composite" presStyleCnt="0"/>
      <dgm:spPr/>
    </dgm:pt>
    <dgm:pt modelId="{7F58F33F-2442-4DEA-AA89-283072185190}" type="pres">
      <dgm:prSet presAssocID="{756B86A0-8EC5-4B7C-88D7-97F80637D1D5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D62A36-1EF0-4446-9DB0-CD46BC0C7752}" type="pres">
      <dgm:prSet presAssocID="{756B86A0-8EC5-4B7C-88D7-97F80637D1D5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E70C52-3589-43E9-AEFA-58ADA8004F68}" type="pres">
      <dgm:prSet presAssocID="{3838E875-BA6B-488F-AFA8-BD0AD6AAAED0}" presName="sp" presStyleCnt="0"/>
      <dgm:spPr/>
    </dgm:pt>
    <dgm:pt modelId="{98544580-7699-4681-A695-421FAEFB6BAB}" type="pres">
      <dgm:prSet presAssocID="{6CF4754D-4292-4CC4-8D8D-A9A05FC42504}" presName="composite" presStyleCnt="0"/>
      <dgm:spPr/>
    </dgm:pt>
    <dgm:pt modelId="{1A9DDB83-80DD-4392-AF29-94DD47AE3F4E}" type="pres">
      <dgm:prSet presAssocID="{6CF4754D-4292-4CC4-8D8D-A9A05FC42504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9D2F81-10FF-45E4-BBF2-B07F8D79D941}" type="pres">
      <dgm:prSet presAssocID="{6CF4754D-4292-4CC4-8D8D-A9A05FC42504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48DBC9-517B-4F5C-BF8A-7A372F3C21E5}" type="pres">
      <dgm:prSet presAssocID="{88DEF019-30DB-4C09-B47C-FC37E56579E0}" presName="sp" presStyleCnt="0"/>
      <dgm:spPr/>
    </dgm:pt>
    <dgm:pt modelId="{22ACA92A-E577-4719-8F74-3D413FBC1342}" type="pres">
      <dgm:prSet presAssocID="{E2500138-2C7C-4107-9612-7E02427AF876}" presName="composite" presStyleCnt="0"/>
      <dgm:spPr/>
    </dgm:pt>
    <dgm:pt modelId="{964D4263-163F-45E0-A34B-6B969A8B1F73}" type="pres">
      <dgm:prSet presAssocID="{E2500138-2C7C-4107-9612-7E02427AF876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F078EA-4D76-4B16-8918-FC860A9CD232}" type="pres">
      <dgm:prSet presAssocID="{E2500138-2C7C-4107-9612-7E02427AF876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899909-B932-40D2-B4F4-F11030892EE0}" type="presOf" srcId="{756B86A0-8EC5-4B7C-88D7-97F80637D1D5}" destId="{7F58F33F-2442-4DEA-AA89-283072185190}" srcOrd="0" destOrd="0" presId="urn:microsoft.com/office/officeart/2005/8/layout/chevron2"/>
    <dgm:cxn modelId="{FDE8C094-3308-4AA6-822F-7CE785CEC71B}" type="presOf" srcId="{04F5861E-AC8F-49E4-9EF5-74EF8318CA0C}" destId="{8BD62A36-1EF0-4446-9DB0-CD46BC0C7752}" srcOrd="0" destOrd="2" presId="urn:microsoft.com/office/officeart/2005/8/layout/chevron2"/>
    <dgm:cxn modelId="{5823723F-7664-410C-BA95-FD5F197CE8C5}" srcId="{756B86A0-8EC5-4B7C-88D7-97F80637D1D5}" destId="{65835805-5866-4D51-BD70-90064DA22169}" srcOrd="1" destOrd="0" parTransId="{0E6ED4DC-7F15-4CFE-9805-A3D2614EDD51}" sibTransId="{8D373E41-B311-4BEC-945E-C3AD900C37C9}"/>
    <dgm:cxn modelId="{41C589C5-352A-4DBB-84EE-558FB9172D6F}" type="presOf" srcId="{DEC95B21-C8CB-462A-A668-40A9AF68E695}" destId="{EEF078EA-4D76-4B16-8918-FC860A9CD232}" srcOrd="0" destOrd="0" presId="urn:microsoft.com/office/officeart/2005/8/layout/chevron2"/>
    <dgm:cxn modelId="{FD081A3E-C7C1-4C47-AD4D-0063EB0718BB}" srcId="{E2500138-2C7C-4107-9612-7E02427AF876}" destId="{DEC95B21-C8CB-462A-A668-40A9AF68E695}" srcOrd="0" destOrd="0" parTransId="{D4E3517E-56E3-44AE-9413-EE5F5ED6CB52}" sibTransId="{BF120BCD-89B5-42D9-AFF5-50883F4D90D7}"/>
    <dgm:cxn modelId="{9C8E8BD2-8A36-4A42-9D35-C52022BEE46A}" type="presOf" srcId="{C573961E-F1A3-485B-80DE-EA39A66C89F3}" destId="{EEF078EA-4D76-4B16-8918-FC860A9CD232}" srcOrd="0" destOrd="1" presId="urn:microsoft.com/office/officeart/2005/8/layout/chevron2"/>
    <dgm:cxn modelId="{AB65E62E-FE40-4419-A279-8EEAC763EF33}" type="presOf" srcId="{E88DD6D7-9B46-4875-8703-97A48B518716}" destId="{B69D2F81-10FF-45E4-BBF2-B07F8D79D941}" srcOrd="0" destOrd="1" presId="urn:microsoft.com/office/officeart/2005/8/layout/chevron2"/>
    <dgm:cxn modelId="{05A8B98E-7157-45EE-9864-C2BAC84F1169}" srcId="{53D87A8D-8C1E-42B3-AAFD-B07568DA7A14}" destId="{756B86A0-8EC5-4B7C-88D7-97F80637D1D5}" srcOrd="0" destOrd="0" parTransId="{63977314-1E21-4586-9A1B-7DD3F6386EDA}" sibTransId="{3838E875-BA6B-488F-AFA8-BD0AD6AAAED0}"/>
    <dgm:cxn modelId="{9883F947-DB3C-40E7-A481-DC8510D529DB}" type="presOf" srcId="{502189A0-229A-47AD-9BE3-B7C6383D801B}" destId="{8BD62A36-1EF0-4446-9DB0-CD46BC0C7752}" srcOrd="0" destOrd="0" presId="urn:microsoft.com/office/officeart/2005/8/layout/chevron2"/>
    <dgm:cxn modelId="{7744B361-6C0F-4C3E-8507-DAE843499E57}" srcId="{6CF4754D-4292-4CC4-8D8D-A9A05FC42504}" destId="{E88DD6D7-9B46-4875-8703-97A48B518716}" srcOrd="1" destOrd="0" parTransId="{19A49F9E-7459-4435-9350-81BFF0A9D604}" sibTransId="{9174206D-5EAB-4677-AE29-CF61AFEB0196}"/>
    <dgm:cxn modelId="{8CE0EF56-32BD-4C24-91AA-9C3C04E63F94}" srcId="{E2500138-2C7C-4107-9612-7E02427AF876}" destId="{8C292FED-3B98-44A1-A579-B7787CFEC40C}" srcOrd="2" destOrd="0" parTransId="{71DC9F6C-1F2D-4030-A5C6-22D7D98977BE}" sibTransId="{4192676B-4B20-4E19-B9BE-76B757D25058}"/>
    <dgm:cxn modelId="{CFE353C1-5614-49AB-98D7-A651ECD7629B}" srcId="{6CF4754D-4292-4CC4-8D8D-A9A05FC42504}" destId="{D64F837D-B506-4FBF-A60E-A0208339F2CA}" srcOrd="2" destOrd="0" parTransId="{D26C3262-62E0-4F0D-89F3-CA2D69DFB0AF}" sibTransId="{F9E4074A-6F55-41E5-AA54-6A87FEE6991F}"/>
    <dgm:cxn modelId="{FEA14E94-60C9-45FC-BF2E-B75C20155443}" type="presOf" srcId="{65835805-5866-4D51-BD70-90064DA22169}" destId="{8BD62A36-1EF0-4446-9DB0-CD46BC0C7752}" srcOrd="0" destOrd="1" presId="urn:microsoft.com/office/officeart/2005/8/layout/chevron2"/>
    <dgm:cxn modelId="{E89C3EB1-43B1-4A2A-B858-4F28C4958D34}" srcId="{756B86A0-8EC5-4B7C-88D7-97F80637D1D5}" destId="{04F5861E-AC8F-49E4-9EF5-74EF8318CA0C}" srcOrd="2" destOrd="0" parTransId="{07565DB2-2DD4-46A2-ABCE-70A5D0BD2E8C}" sibTransId="{51674F7F-2913-4FA9-9160-6D3B9CF852A3}"/>
    <dgm:cxn modelId="{61F9112F-F3B2-481A-8BEC-15FB7AAC1DCE}" srcId="{6CF4754D-4292-4CC4-8D8D-A9A05FC42504}" destId="{6ACD8673-FAFA-4AD0-9573-20FC18E8E699}" srcOrd="0" destOrd="0" parTransId="{5DA359CE-9B63-464A-B366-9CDE78A1861E}" sibTransId="{A3999F9A-CBBD-48FB-A829-1111B8534238}"/>
    <dgm:cxn modelId="{543A07BB-4C04-4BE4-BF03-7E536771C9F7}" type="presOf" srcId="{8C292FED-3B98-44A1-A579-B7787CFEC40C}" destId="{EEF078EA-4D76-4B16-8918-FC860A9CD232}" srcOrd="0" destOrd="2" presId="urn:microsoft.com/office/officeart/2005/8/layout/chevron2"/>
    <dgm:cxn modelId="{0125F3E7-4FBA-4D13-B6C4-05B02860DA2E}" srcId="{E2500138-2C7C-4107-9612-7E02427AF876}" destId="{C573961E-F1A3-485B-80DE-EA39A66C89F3}" srcOrd="1" destOrd="0" parTransId="{1FCAC20C-71B1-4BB8-AA94-FA1078776892}" sibTransId="{6CBCDA01-D286-4FBA-95C0-90843C691BE1}"/>
    <dgm:cxn modelId="{18ED9D4D-DE9C-413F-B2E2-E4FBF0DD6B17}" srcId="{53D87A8D-8C1E-42B3-AAFD-B07568DA7A14}" destId="{E2500138-2C7C-4107-9612-7E02427AF876}" srcOrd="2" destOrd="0" parTransId="{F3176CE6-00FB-4F59-B2C1-E34CFFC286EF}" sibTransId="{4FEC9423-471A-44DC-8B72-C1E80B23353A}"/>
    <dgm:cxn modelId="{01AE361C-5AE5-4340-ADFF-D439DB65D5AC}" srcId="{756B86A0-8EC5-4B7C-88D7-97F80637D1D5}" destId="{502189A0-229A-47AD-9BE3-B7C6383D801B}" srcOrd="0" destOrd="0" parTransId="{D5732641-886B-474B-AE7F-E0B353154916}" sibTransId="{49323F45-0DAA-4780-B696-589250AFE1E9}"/>
    <dgm:cxn modelId="{7B45F597-6B36-49F6-951B-499AB3A988C1}" type="presOf" srcId="{E2500138-2C7C-4107-9612-7E02427AF876}" destId="{964D4263-163F-45E0-A34B-6B969A8B1F73}" srcOrd="0" destOrd="0" presId="urn:microsoft.com/office/officeart/2005/8/layout/chevron2"/>
    <dgm:cxn modelId="{8CC1C2D0-C676-4237-B593-2D506C6BAADD}" type="presOf" srcId="{53D87A8D-8C1E-42B3-AAFD-B07568DA7A14}" destId="{4C4B6269-14F9-4509-9D43-08B5280BDE34}" srcOrd="0" destOrd="0" presId="urn:microsoft.com/office/officeart/2005/8/layout/chevron2"/>
    <dgm:cxn modelId="{329BF728-CE36-4443-B9BB-F019592DBEDE}" type="presOf" srcId="{6CF4754D-4292-4CC4-8D8D-A9A05FC42504}" destId="{1A9DDB83-80DD-4392-AF29-94DD47AE3F4E}" srcOrd="0" destOrd="0" presId="urn:microsoft.com/office/officeart/2005/8/layout/chevron2"/>
    <dgm:cxn modelId="{05792263-5697-45A4-9C1A-8B051D52A6B0}" type="presOf" srcId="{D64F837D-B506-4FBF-A60E-A0208339F2CA}" destId="{B69D2F81-10FF-45E4-BBF2-B07F8D79D941}" srcOrd="0" destOrd="2" presId="urn:microsoft.com/office/officeart/2005/8/layout/chevron2"/>
    <dgm:cxn modelId="{13D609D9-7E87-4BFF-AAC7-6D9F7FBF72E0}" srcId="{53D87A8D-8C1E-42B3-AAFD-B07568DA7A14}" destId="{6CF4754D-4292-4CC4-8D8D-A9A05FC42504}" srcOrd="1" destOrd="0" parTransId="{344A7747-EB06-4B30-96CB-7B9CC5391444}" sibTransId="{88DEF019-30DB-4C09-B47C-FC37E56579E0}"/>
    <dgm:cxn modelId="{50B3AF13-EE2B-49CB-9403-781A890DC137}" type="presOf" srcId="{6ACD8673-FAFA-4AD0-9573-20FC18E8E699}" destId="{B69D2F81-10FF-45E4-BBF2-B07F8D79D941}" srcOrd="0" destOrd="0" presId="urn:microsoft.com/office/officeart/2005/8/layout/chevron2"/>
    <dgm:cxn modelId="{AE87AECA-2C35-48D8-AE4C-0F1052D60DA6}" type="presParOf" srcId="{4C4B6269-14F9-4509-9D43-08B5280BDE34}" destId="{E530BEFF-3B22-42D0-9486-B8802C17F392}" srcOrd="0" destOrd="0" presId="urn:microsoft.com/office/officeart/2005/8/layout/chevron2"/>
    <dgm:cxn modelId="{95AF22B3-F557-4231-B4BB-AF4FFB0F9B66}" type="presParOf" srcId="{E530BEFF-3B22-42D0-9486-B8802C17F392}" destId="{7F58F33F-2442-4DEA-AA89-283072185190}" srcOrd="0" destOrd="0" presId="urn:microsoft.com/office/officeart/2005/8/layout/chevron2"/>
    <dgm:cxn modelId="{C7BBCB36-F8E0-4694-8BCF-DCF828C4E3EF}" type="presParOf" srcId="{E530BEFF-3B22-42D0-9486-B8802C17F392}" destId="{8BD62A36-1EF0-4446-9DB0-CD46BC0C7752}" srcOrd="1" destOrd="0" presId="urn:microsoft.com/office/officeart/2005/8/layout/chevron2"/>
    <dgm:cxn modelId="{48866134-C191-4A3B-98D8-8E160FDFF95E}" type="presParOf" srcId="{4C4B6269-14F9-4509-9D43-08B5280BDE34}" destId="{31E70C52-3589-43E9-AEFA-58ADA8004F68}" srcOrd="1" destOrd="0" presId="urn:microsoft.com/office/officeart/2005/8/layout/chevron2"/>
    <dgm:cxn modelId="{8366CB80-18B4-4C8E-A004-CE680394DFC5}" type="presParOf" srcId="{4C4B6269-14F9-4509-9D43-08B5280BDE34}" destId="{98544580-7699-4681-A695-421FAEFB6BAB}" srcOrd="2" destOrd="0" presId="urn:microsoft.com/office/officeart/2005/8/layout/chevron2"/>
    <dgm:cxn modelId="{C37DF011-4A2C-4E29-81C9-D79F88DB0B07}" type="presParOf" srcId="{98544580-7699-4681-A695-421FAEFB6BAB}" destId="{1A9DDB83-80DD-4392-AF29-94DD47AE3F4E}" srcOrd="0" destOrd="0" presId="urn:microsoft.com/office/officeart/2005/8/layout/chevron2"/>
    <dgm:cxn modelId="{67F40490-6046-42E5-BCEC-140088F3BB9A}" type="presParOf" srcId="{98544580-7699-4681-A695-421FAEFB6BAB}" destId="{B69D2F81-10FF-45E4-BBF2-B07F8D79D941}" srcOrd="1" destOrd="0" presId="urn:microsoft.com/office/officeart/2005/8/layout/chevron2"/>
    <dgm:cxn modelId="{FAB1BBA8-6365-4492-9C88-B97B24873134}" type="presParOf" srcId="{4C4B6269-14F9-4509-9D43-08B5280BDE34}" destId="{2648DBC9-517B-4F5C-BF8A-7A372F3C21E5}" srcOrd="3" destOrd="0" presId="urn:microsoft.com/office/officeart/2005/8/layout/chevron2"/>
    <dgm:cxn modelId="{C6CDF730-D955-4A35-8E68-F4FF7D0009AA}" type="presParOf" srcId="{4C4B6269-14F9-4509-9D43-08B5280BDE34}" destId="{22ACA92A-E577-4719-8F74-3D413FBC1342}" srcOrd="4" destOrd="0" presId="urn:microsoft.com/office/officeart/2005/8/layout/chevron2"/>
    <dgm:cxn modelId="{1E06B030-D2F2-4DD0-B2B4-674AD6066F37}" type="presParOf" srcId="{22ACA92A-E577-4719-8F74-3D413FBC1342}" destId="{964D4263-163F-45E0-A34B-6B969A8B1F73}" srcOrd="0" destOrd="0" presId="urn:microsoft.com/office/officeart/2005/8/layout/chevron2"/>
    <dgm:cxn modelId="{17CD82C8-1BEC-4F5E-9B38-660070E167E3}" type="presParOf" srcId="{22ACA92A-E577-4719-8F74-3D413FBC1342}" destId="{EEF078EA-4D76-4B16-8918-FC860A9CD23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4BC93A-837A-4F2B-BC39-DDBC6F065968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75C94C-C919-4C2F-8A06-7C7322DBE9AC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DA0CE3B0-14CB-42E8-B517-0069DF288598}" type="parTrans" cxnId="{1F009E1E-B9EA-4FE2-A2FA-E48D8931232D}">
      <dgm:prSet/>
      <dgm:spPr/>
      <dgm:t>
        <a:bodyPr/>
        <a:lstStyle/>
        <a:p>
          <a:endParaRPr lang="cs-CZ"/>
        </a:p>
      </dgm:t>
    </dgm:pt>
    <dgm:pt modelId="{88954745-FC1F-4051-9EC1-AA087FEC7CF5}" type="sibTrans" cxnId="{1F009E1E-B9EA-4FE2-A2FA-E48D8931232D}">
      <dgm:prSet/>
      <dgm:spPr/>
      <dgm:t>
        <a:bodyPr/>
        <a:lstStyle/>
        <a:p>
          <a:endParaRPr lang="cs-CZ"/>
        </a:p>
      </dgm:t>
    </dgm:pt>
    <dgm:pt modelId="{B7F91624-5CEE-4DE5-8F67-F9AE67694A86}">
      <dgm:prSet phldrT="[Text]" phldr="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87FEF5A5-35FC-4DC6-8491-CB46168994A3}" type="parTrans" cxnId="{DA653ABE-C35B-4D3A-BF7A-74F53F735010}">
      <dgm:prSet/>
      <dgm:spPr/>
      <dgm:t>
        <a:bodyPr/>
        <a:lstStyle/>
        <a:p>
          <a:endParaRPr lang="cs-CZ"/>
        </a:p>
      </dgm:t>
    </dgm:pt>
    <dgm:pt modelId="{8EC569EA-89E7-4851-B2DD-D88CAE3F96F2}" type="sibTrans" cxnId="{DA653ABE-C35B-4D3A-BF7A-74F53F735010}">
      <dgm:prSet/>
      <dgm:spPr/>
      <dgm:t>
        <a:bodyPr/>
        <a:lstStyle/>
        <a:p>
          <a:endParaRPr lang="cs-CZ"/>
        </a:p>
      </dgm:t>
    </dgm:pt>
    <dgm:pt modelId="{75E0A9F8-DAE8-4C7B-A608-883767FAD4EF}">
      <dgm:prSet phldrT="[Text]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 dirty="0" smtClean="0"/>
        </a:p>
        <a:p>
          <a:endParaRPr lang="cs-CZ" dirty="0"/>
        </a:p>
      </dgm:t>
    </dgm:pt>
    <dgm:pt modelId="{D8AC3B1C-ECCE-4CC0-A8EB-6D1B60F94441}" type="parTrans" cxnId="{97F79112-5EC5-4DDC-8460-210B9A9E0D76}">
      <dgm:prSet/>
      <dgm:spPr/>
      <dgm:t>
        <a:bodyPr/>
        <a:lstStyle/>
        <a:p>
          <a:endParaRPr lang="cs-CZ"/>
        </a:p>
      </dgm:t>
    </dgm:pt>
    <dgm:pt modelId="{8DFE8C86-F568-4855-85C1-043AF0BD66B5}" type="sibTrans" cxnId="{97F79112-5EC5-4DDC-8460-210B9A9E0D76}">
      <dgm:prSet/>
      <dgm:spPr/>
      <dgm:t>
        <a:bodyPr/>
        <a:lstStyle/>
        <a:p>
          <a:endParaRPr lang="cs-CZ"/>
        </a:p>
      </dgm:t>
    </dgm:pt>
    <dgm:pt modelId="{7B42F63A-F15E-4175-A811-5425E48852EF}">
      <dgm:prSet phldrT="[Text]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 dirty="0" smtClean="0"/>
        </a:p>
        <a:p>
          <a:endParaRPr lang="cs-CZ" dirty="0"/>
        </a:p>
      </dgm:t>
    </dgm:pt>
    <dgm:pt modelId="{6C0BE627-D5C7-4494-B9C4-8872153E9B48}" type="sibTrans" cxnId="{9C4B869F-CC47-4FF2-8E46-0CFD95383369}">
      <dgm:prSet/>
      <dgm:spPr/>
      <dgm:t>
        <a:bodyPr/>
        <a:lstStyle/>
        <a:p>
          <a:endParaRPr lang="cs-CZ"/>
        </a:p>
      </dgm:t>
    </dgm:pt>
    <dgm:pt modelId="{A32B317F-897D-4FC7-B42B-AA4D677C0A8A}" type="parTrans" cxnId="{9C4B869F-CC47-4FF2-8E46-0CFD95383369}">
      <dgm:prSet/>
      <dgm:spPr/>
      <dgm:t>
        <a:bodyPr/>
        <a:lstStyle/>
        <a:p>
          <a:endParaRPr lang="cs-CZ"/>
        </a:p>
      </dgm:t>
    </dgm:pt>
    <dgm:pt modelId="{E404DCE1-5D4D-46A9-BD20-4488F24144C0}">
      <dgm:prSet phldrT="[Text]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 dirty="0" smtClean="0"/>
        </a:p>
        <a:p>
          <a:endParaRPr lang="cs-CZ" dirty="0"/>
        </a:p>
      </dgm:t>
    </dgm:pt>
    <dgm:pt modelId="{A5FD0A35-BBC1-4CFF-8B9E-EBAD8E066470}" type="sibTrans" cxnId="{86411F56-AF0E-42E4-9EE5-02A410B9A3A1}">
      <dgm:prSet/>
      <dgm:spPr/>
      <dgm:t>
        <a:bodyPr/>
        <a:lstStyle/>
        <a:p>
          <a:endParaRPr lang="cs-CZ"/>
        </a:p>
      </dgm:t>
    </dgm:pt>
    <dgm:pt modelId="{210ACB9F-DAB3-4390-8217-3718260A6F17}" type="parTrans" cxnId="{86411F56-AF0E-42E4-9EE5-02A410B9A3A1}">
      <dgm:prSet/>
      <dgm:spPr/>
      <dgm:t>
        <a:bodyPr/>
        <a:lstStyle/>
        <a:p>
          <a:endParaRPr lang="cs-CZ"/>
        </a:p>
      </dgm:t>
    </dgm:pt>
    <dgm:pt modelId="{F7D4188A-0CFF-4DB4-9782-90743C6A98D0}" type="pres">
      <dgm:prSet presAssocID="{374BC93A-837A-4F2B-BC39-DDBC6F06596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492496-24F6-4FF1-8162-E66BC9054D12}" type="pres">
      <dgm:prSet presAssocID="{2275C94C-C919-4C2F-8A06-7C7322DBE9AC}" presName="node" presStyleLbl="node1" presStyleIdx="0" presStyleCnt="5" custScaleX="122728" custScaleY="1468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219A1B-88B6-484D-A7DC-5963C9D63FE7}" type="pres">
      <dgm:prSet presAssocID="{2275C94C-C919-4C2F-8A06-7C7322DBE9AC}" presName="spNode" presStyleCnt="0"/>
      <dgm:spPr/>
    </dgm:pt>
    <dgm:pt modelId="{5B5E9871-422B-4C8A-8804-BC67915FFD55}" type="pres">
      <dgm:prSet presAssocID="{88954745-FC1F-4051-9EC1-AA087FEC7CF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09B02742-92F3-43A2-A792-1A7E7313EA7B}" type="pres">
      <dgm:prSet presAssocID="{7B42F63A-F15E-4175-A811-5425E48852EF}" presName="node" presStyleLbl="node1" presStyleIdx="1" presStyleCnt="5" custScaleX="142366" custScaleY="1664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60D28A-F612-4813-8AB8-2368EC2F7C3C}" type="pres">
      <dgm:prSet presAssocID="{7B42F63A-F15E-4175-A811-5425E48852EF}" presName="spNode" presStyleCnt="0"/>
      <dgm:spPr/>
    </dgm:pt>
    <dgm:pt modelId="{6A78EEFB-BFB3-4921-9BE4-04F6126513E3}" type="pres">
      <dgm:prSet presAssocID="{6C0BE627-D5C7-4494-B9C4-8872153E9B48}" presName="sibTrans" presStyleLbl="sibTrans1D1" presStyleIdx="1" presStyleCnt="5"/>
      <dgm:spPr/>
      <dgm:t>
        <a:bodyPr/>
        <a:lstStyle/>
        <a:p>
          <a:endParaRPr lang="cs-CZ"/>
        </a:p>
      </dgm:t>
    </dgm:pt>
    <dgm:pt modelId="{AB9129C6-CC50-4526-A4F9-C582E1DC3B32}" type="pres">
      <dgm:prSet presAssocID="{E404DCE1-5D4D-46A9-BD20-4488F24144C0}" presName="node" presStyleLbl="node1" presStyleIdx="2" presStyleCnt="5" custScaleX="139944" custScaleY="164456" custRadScaleRad="99222" custRadScaleInc="5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84FB7B-0163-4847-A398-C45BC181039C}" type="pres">
      <dgm:prSet presAssocID="{E404DCE1-5D4D-46A9-BD20-4488F24144C0}" presName="spNode" presStyleCnt="0"/>
      <dgm:spPr/>
    </dgm:pt>
    <dgm:pt modelId="{D82B91C5-15E1-4C1C-A78E-65EE99AA45BB}" type="pres">
      <dgm:prSet presAssocID="{A5FD0A35-BBC1-4CFF-8B9E-EBAD8E066470}" presName="sibTrans" presStyleLbl="sibTrans1D1" presStyleIdx="2" presStyleCnt="5"/>
      <dgm:spPr/>
      <dgm:t>
        <a:bodyPr/>
        <a:lstStyle/>
        <a:p>
          <a:endParaRPr lang="cs-CZ"/>
        </a:p>
      </dgm:t>
    </dgm:pt>
    <dgm:pt modelId="{6A596BE6-F16C-466A-9271-DF4EE16A0BF8}" type="pres">
      <dgm:prSet presAssocID="{B7F91624-5CEE-4DE5-8F67-F9AE67694A86}" presName="node" presStyleLbl="node1" presStyleIdx="3" presStyleCnt="5" custScaleX="138797" custScaleY="1598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19B0C7-4EF8-4566-A002-27EB8352E49E}" type="pres">
      <dgm:prSet presAssocID="{B7F91624-5CEE-4DE5-8F67-F9AE67694A86}" presName="spNode" presStyleCnt="0"/>
      <dgm:spPr/>
    </dgm:pt>
    <dgm:pt modelId="{FFF46DD4-CA49-49AB-A2F5-E3579DB82FAF}" type="pres">
      <dgm:prSet presAssocID="{8EC569EA-89E7-4851-B2DD-D88CAE3F96F2}" presName="sibTrans" presStyleLbl="sibTrans1D1" presStyleIdx="3" presStyleCnt="5"/>
      <dgm:spPr/>
      <dgm:t>
        <a:bodyPr/>
        <a:lstStyle/>
        <a:p>
          <a:endParaRPr lang="cs-CZ"/>
        </a:p>
      </dgm:t>
    </dgm:pt>
    <dgm:pt modelId="{09321E29-0843-4409-8DD0-EB37FCB27FD5}" type="pres">
      <dgm:prSet presAssocID="{75E0A9F8-DAE8-4C7B-A608-883767FAD4EF}" presName="node" presStyleLbl="node1" presStyleIdx="4" presStyleCnt="5" custScaleX="141421" custScaleY="174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821028-E450-4369-98DE-3A486B6ED3A1}" type="pres">
      <dgm:prSet presAssocID="{75E0A9F8-DAE8-4C7B-A608-883767FAD4EF}" presName="spNode" presStyleCnt="0"/>
      <dgm:spPr/>
    </dgm:pt>
    <dgm:pt modelId="{3D364681-391A-4E74-95C6-6DE0FC4A5024}" type="pres">
      <dgm:prSet presAssocID="{8DFE8C86-F568-4855-85C1-043AF0BD66B5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262BC62F-5974-4D10-8394-8CA6955186A7}" type="presOf" srcId="{8EC569EA-89E7-4851-B2DD-D88CAE3F96F2}" destId="{FFF46DD4-CA49-49AB-A2F5-E3579DB82FAF}" srcOrd="0" destOrd="0" presId="urn:microsoft.com/office/officeart/2005/8/layout/cycle6"/>
    <dgm:cxn modelId="{97F79112-5EC5-4DDC-8460-210B9A9E0D76}" srcId="{374BC93A-837A-4F2B-BC39-DDBC6F065968}" destId="{75E0A9F8-DAE8-4C7B-A608-883767FAD4EF}" srcOrd="4" destOrd="0" parTransId="{D8AC3B1C-ECCE-4CC0-A8EB-6D1B60F94441}" sibTransId="{8DFE8C86-F568-4855-85C1-043AF0BD66B5}"/>
    <dgm:cxn modelId="{B03456E9-0C0A-41E7-8254-E58AE1A2B423}" type="presOf" srcId="{8DFE8C86-F568-4855-85C1-043AF0BD66B5}" destId="{3D364681-391A-4E74-95C6-6DE0FC4A5024}" srcOrd="0" destOrd="0" presId="urn:microsoft.com/office/officeart/2005/8/layout/cycle6"/>
    <dgm:cxn modelId="{DA653ABE-C35B-4D3A-BF7A-74F53F735010}" srcId="{374BC93A-837A-4F2B-BC39-DDBC6F065968}" destId="{B7F91624-5CEE-4DE5-8F67-F9AE67694A86}" srcOrd="3" destOrd="0" parTransId="{87FEF5A5-35FC-4DC6-8491-CB46168994A3}" sibTransId="{8EC569EA-89E7-4851-B2DD-D88CAE3F96F2}"/>
    <dgm:cxn modelId="{1E8A25CD-BB13-4613-A3C4-6627B43948BD}" type="presOf" srcId="{75E0A9F8-DAE8-4C7B-A608-883767FAD4EF}" destId="{09321E29-0843-4409-8DD0-EB37FCB27FD5}" srcOrd="0" destOrd="0" presId="urn:microsoft.com/office/officeart/2005/8/layout/cycle6"/>
    <dgm:cxn modelId="{8D85FC65-24D2-4B13-97E8-FB7AF24D6555}" type="presOf" srcId="{7B42F63A-F15E-4175-A811-5425E48852EF}" destId="{09B02742-92F3-43A2-A792-1A7E7313EA7B}" srcOrd="0" destOrd="0" presId="urn:microsoft.com/office/officeart/2005/8/layout/cycle6"/>
    <dgm:cxn modelId="{1F009E1E-B9EA-4FE2-A2FA-E48D8931232D}" srcId="{374BC93A-837A-4F2B-BC39-DDBC6F065968}" destId="{2275C94C-C919-4C2F-8A06-7C7322DBE9AC}" srcOrd="0" destOrd="0" parTransId="{DA0CE3B0-14CB-42E8-B517-0069DF288598}" sibTransId="{88954745-FC1F-4051-9EC1-AA087FEC7CF5}"/>
    <dgm:cxn modelId="{9C4B869F-CC47-4FF2-8E46-0CFD95383369}" srcId="{374BC93A-837A-4F2B-BC39-DDBC6F065968}" destId="{7B42F63A-F15E-4175-A811-5425E48852EF}" srcOrd="1" destOrd="0" parTransId="{A32B317F-897D-4FC7-B42B-AA4D677C0A8A}" sibTransId="{6C0BE627-D5C7-4494-B9C4-8872153E9B48}"/>
    <dgm:cxn modelId="{8916ED8F-F882-4950-B4CB-709FC4094B7B}" type="presOf" srcId="{6C0BE627-D5C7-4494-B9C4-8872153E9B48}" destId="{6A78EEFB-BFB3-4921-9BE4-04F6126513E3}" srcOrd="0" destOrd="0" presId="urn:microsoft.com/office/officeart/2005/8/layout/cycle6"/>
    <dgm:cxn modelId="{86411F56-AF0E-42E4-9EE5-02A410B9A3A1}" srcId="{374BC93A-837A-4F2B-BC39-DDBC6F065968}" destId="{E404DCE1-5D4D-46A9-BD20-4488F24144C0}" srcOrd="2" destOrd="0" parTransId="{210ACB9F-DAB3-4390-8217-3718260A6F17}" sibTransId="{A5FD0A35-BBC1-4CFF-8B9E-EBAD8E066470}"/>
    <dgm:cxn modelId="{D40FF1E0-2A41-4297-A62E-CB47C9C67F52}" type="presOf" srcId="{2275C94C-C919-4C2F-8A06-7C7322DBE9AC}" destId="{C2492496-24F6-4FF1-8162-E66BC9054D12}" srcOrd="0" destOrd="0" presId="urn:microsoft.com/office/officeart/2005/8/layout/cycle6"/>
    <dgm:cxn modelId="{0989865F-BE3B-4A59-A94E-EBEBAC0EE89D}" type="presOf" srcId="{A5FD0A35-BBC1-4CFF-8B9E-EBAD8E066470}" destId="{D82B91C5-15E1-4C1C-A78E-65EE99AA45BB}" srcOrd="0" destOrd="0" presId="urn:microsoft.com/office/officeart/2005/8/layout/cycle6"/>
    <dgm:cxn modelId="{4315D538-14DF-411F-B8FF-24B2779C2546}" type="presOf" srcId="{374BC93A-837A-4F2B-BC39-DDBC6F065968}" destId="{F7D4188A-0CFF-4DB4-9782-90743C6A98D0}" srcOrd="0" destOrd="0" presId="urn:microsoft.com/office/officeart/2005/8/layout/cycle6"/>
    <dgm:cxn modelId="{E3B17D28-1909-461A-A90D-5AB5316BB65B}" type="presOf" srcId="{B7F91624-5CEE-4DE5-8F67-F9AE67694A86}" destId="{6A596BE6-F16C-466A-9271-DF4EE16A0BF8}" srcOrd="0" destOrd="0" presId="urn:microsoft.com/office/officeart/2005/8/layout/cycle6"/>
    <dgm:cxn modelId="{BA6B65E5-D763-4293-A0BD-362D15DEA083}" type="presOf" srcId="{88954745-FC1F-4051-9EC1-AA087FEC7CF5}" destId="{5B5E9871-422B-4C8A-8804-BC67915FFD55}" srcOrd="0" destOrd="0" presId="urn:microsoft.com/office/officeart/2005/8/layout/cycle6"/>
    <dgm:cxn modelId="{338ED2B5-55DC-475E-86F3-AB7A8CE9DC83}" type="presOf" srcId="{E404DCE1-5D4D-46A9-BD20-4488F24144C0}" destId="{AB9129C6-CC50-4526-A4F9-C582E1DC3B32}" srcOrd="0" destOrd="0" presId="urn:microsoft.com/office/officeart/2005/8/layout/cycle6"/>
    <dgm:cxn modelId="{F8F44144-58DD-405B-A90C-4BFE57CF7424}" type="presParOf" srcId="{F7D4188A-0CFF-4DB4-9782-90743C6A98D0}" destId="{C2492496-24F6-4FF1-8162-E66BC9054D12}" srcOrd="0" destOrd="0" presId="urn:microsoft.com/office/officeart/2005/8/layout/cycle6"/>
    <dgm:cxn modelId="{8A12975E-2F74-444F-BA19-EFA792F04FDB}" type="presParOf" srcId="{F7D4188A-0CFF-4DB4-9782-90743C6A98D0}" destId="{A1219A1B-88B6-484D-A7DC-5963C9D63FE7}" srcOrd="1" destOrd="0" presId="urn:microsoft.com/office/officeart/2005/8/layout/cycle6"/>
    <dgm:cxn modelId="{1B576A6C-6EAB-492C-B5B2-15B88176FF23}" type="presParOf" srcId="{F7D4188A-0CFF-4DB4-9782-90743C6A98D0}" destId="{5B5E9871-422B-4C8A-8804-BC67915FFD55}" srcOrd="2" destOrd="0" presId="urn:microsoft.com/office/officeart/2005/8/layout/cycle6"/>
    <dgm:cxn modelId="{BCF7116E-BAA5-4348-BC37-D2AB59FA68DC}" type="presParOf" srcId="{F7D4188A-0CFF-4DB4-9782-90743C6A98D0}" destId="{09B02742-92F3-43A2-A792-1A7E7313EA7B}" srcOrd="3" destOrd="0" presId="urn:microsoft.com/office/officeart/2005/8/layout/cycle6"/>
    <dgm:cxn modelId="{9A96F715-4F4A-427A-BA67-601B130A555D}" type="presParOf" srcId="{F7D4188A-0CFF-4DB4-9782-90743C6A98D0}" destId="{E660D28A-F612-4813-8AB8-2368EC2F7C3C}" srcOrd="4" destOrd="0" presId="urn:microsoft.com/office/officeart/2005/8/layout/cycle6"/>
    <dgm:cxn modelId="{CA4BF2F8-F095-4B60-89B5-0FB8B94A0252}" type="presParOf" srcId="{F7D4188A-0CFF-4DB4-9782-90743C6A98D0}" destId="{6A78EEFB-BFB3-4921-9BE4-04F6126513E3}" srcOrd="5" destOrd="0" presId="urn:microsoft.com/office/officeart/2005/8/layout/cycle6"/>
    <dgm:cxn modelId="{A4F7168A-AFDA-45C6-BEBA-FEA773D516FC}" type="presParOf" srcId="{F7D4188A-0CFF-4DB4-9782-90743C6A98D0}" destId="{AB9129C6-CC50-4526-A4F9-C582E1DC3B32}" srcOrd="6" destOrd="0" presId="urn:microsoft.com/office/officeart/2005/8/layout/cycle6"/>
    <dgm:cxn modelId="{46BE43C5-67EA-49FE-9C18-9298F8AFBA01}" type="presParOf" srcId="{F7D4188A-0CFF-4DB4-9782-90743C6A98D0}" destId="{0784FB7B-0163-4847-A398-C45BC181039C}" srcOrd="7" destOrd="0" presId="urn:microsoft.com/office/officeart/2005/8/layout/cycle6"/>
    <dgm:cxn modelId="{36D8B72F-3307-46F6-A178-F9E9B73B2596}" type="presParOf" srcId="{F7D4188A-0CFF-4DB4-9782-90743C6A98D0}" destId="{D82B91C5-15E1-4C1C-A78E-65EE99AA45BB}" srcOrd="8" destOrd="0" presId="urn:microsoft.com/office/officeart/2005/8/layout/cycle6"/>
    <dgm:cxn modelId="{E8A0E6FF-3C1D-40F0-8185-3A31D794661B}" type="presParOf" srcId="{F7D4188A-0CFF-4DB4-9782-90743C6A98D0}" destId="{6A596BE6-F16C-466A-9271-DF4EE16A0BF8}" srcOrd="9" destOrd="0" presId="urn:microsoft.com/office/officeart/2005/8/layout/cycle6"/>
    <dgm:cxn modelId="{E099E23D-35BC-4214-B3DE-EEBD57C79615}" type="presParOf" srcId="{F7D4188A-0CFF-4DB4-9782-90743C6A98D0}" destId="{BC19B0C7-4EF8-4566-A002-27EB8352E49E}" srcOrd="10" destOrd="0" presId="urn:microsoft.com/office/officeart/2005/8/layout/cycle6"/>
    <dgm:cxn modelId="{32C3FE68-30A5-4C2C-9208-26FDCD46EDB9}" type="presParOf" srcId="{F7D4188A-0CFF-4DB4-9782-90743C6A98D0}" destId="{FFF46DD4-CA49-49AB-A2F5-E3579DB82FAF}" srcOrd="11" destOrd="0" presId="urn:microsoft.com/office/officeart/2005/8/layout/cycle6"/>
    <dgm:cxn modelId="{72159CDC-3133-410C-B5B3-16DC6A61C13E}" type="presParOf" srcId="{F7D4188A-0CFF-4DB4-9782-90743C6A98D0}" destId="{09321E29-0843-4409-8DD0-EB37FCB27FD5}" srcOrd="12" destOrd="0" presId="urn:microsoft.com/office/officeart/2005/8/layout/cycle6"/>
    <dgm:cxn modelId="{EAE7E9E6-9FD6-4BDD-B88D-84E45E76176F}" type="presParOf" srcId="{F7D4188A-0CFF-4DB4-9782-90743C6A98D0}" destId="{65821028-E450-4369-98DE-3A486B6ED3A1}" srcOrd="13" destOrd="0" presId="urn:microsoft.com/office/officeart/2005/8/layout/cycle6"/>
    <dgm:cxn modelId="{B3BCF931-C96A-4400-9373-E21DFB7C99B2}" type="presParOf" srcId="{F7D4188A-0CFF-4DB4-9782-90743C6A98D0}" destId="{3D364681-391A-4E74-95C6-6DE0FC4A5024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92981" y="0"/>
          <a:ext cx="4643470" cy="4643470"/>
        </a:xfrm>
        <a:prstGeom prst="triangle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807713" y="465261"/>
          <a:ext cx="5668163" cy="12461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VY_32_ INOVACE_ 15_ PŘÍRODOVĚDA 5</a:t>
          </a:r>
          <a:endParaRPr lang="cs-CZ" sz="2500" kern="1200" dirty="0"/>
        </a:p>
      </dsp:txBody>
      <dsp:txXfrm>
        <a:off x="1807713" y="465261"/>
        <a:ext cx="5668163" cy="1246118"/>
      </dsp:txXfrm>
    </dsp:sp>
    <dsp:sp modelId="{ED2230FF-1096-48BA-B691-CB70E3195D4E}">
      <dsp:nvSpPr>
        <dsp:cNvPr id="0" name=""/>
        <dsp:cNvSpPr/>
      </dsp:nvSpPr>
      <dsp:spPr>
        <a:xfrm>
          <a:off x="1886972" y="1867144"/>
          <a:ext cx="5509644" cy="12461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886972" y="1867144"/>
        <a:ext cx="5509644" cy="1246118"/>
      </dsp:txXfrm>
    </dsp:sp>
    <dsp:sp modelId="{6E27EA9C-C67C-450A-8A3C-DF1F4862AEAB}">
      <dsp:nvSpPr>
        <dsp:cNvPr id="0" name=""/>
        <dsp:cNvSpPr/>
      </dsp:nvSpPr>
      <dsp:spPr>
        <a:xfrm>
          <a:off x="2786080" y="3738179"/>
          <a:ext cx="4101748" cy="75341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PŘIZPŮSOBIVOST ŽIVOČICHŮ </a:t>
          </a:r>
          <a:endParaRPr lang="cs-CZ" sz="2400" b="1" kern="1200" dirty="0"/>
        </a:p>
      </dsp:txBody>
      <dsp:txXfrm>
        <a:off x="2786080" y="3738179"/>
        <a:ext cx="4101748" cy="753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F58F33F-2442-4DEA-AA89-283072185190}">
      <dsp:nvSpPr>
        <dsp:cNvPr id="0" name=""/>
        <dsp:cNvSpPr/>
      </dsp:nvSpPr>
      <dsp:spPr>
        <a:xfrm rot="5400000">
          <a:off x="-245635" y="246082"/>
          <a:ext cx="1637567" cy="11462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Liška</a:t>
          </a:r>
          <a:endParaRPr lang="cs-CZ" sz="2600" kern="1200" dirty="0"/>
        </a:p>
      </dsp:txBody>
      <dsp:txXfrm rot="5400000">
        <a:off x="-245635" y="246082"/>
        <a:ext cx="1637567" cy="1146297"/>
      </dsp:txXfrm>
    </dsp:sp>
    <dsp:sp modelId="{8BD62A36-1EF0-4446-9DB0-CD46BC0C7752}">
      <dsp:nvSpPr>
        <dsp:cNvPr id="0" name=""/>
        <dsp:cNvSpPr/>
      </dsp:nvSpPr>
      <dsp:spPr>
        <a:xfrm rot="5400000">
          <a:off x="4155739" y="-3008994"/>
          <a:ext cx="1064418" cy="70833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Liška pouštní (fenek)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Liška obecná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Liška polární</a:t>
          </a:r>
          <a:endParaRPr lang="cs-CZ" sz="2000" kern="1200" dirty="0"/>
        </a:p>
      </dsp:txBody>
      <dsp:txXfrm rot="5400000">
        <a:off x="4155739" y="-3008994"/>
        <a:ext cx="1064418" cy="7083302"/>
      </dsp:txXfrm>
    </dsp:sp>
    <dsp:sp modelId="{1A9DDB83-80DD-4392-AF29-94DD47AE3F4E}">
      <dsp:nvSpPr>
        <dsp:cNvPr id="0" name=""/>
        <dsp:cNvSpPr/>
      </dsp:nvSpPr>
      <dsp:spPr>
        <a:xfrm rot="5400000">
          <a:off x="-245635" y="1689832"/>
          <a:ext cx="1637567" cy="11462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Medvěd</a:t>
          </a:r>
          <a:endParaRPr lang="cs-CZ" sz="2600" kern="1200" dirty="0"/>
        </a:p>
      </dsp:txBody>
      <dsp:txXfrm rot="5400000">
        <a:off x="-245635" y="1689832"/>
        <a:ext cx="1637567" cy="1146297"/>
      </dsp:txXfrm>
    </dsp:sp>
    <dsp:sp modelId="{B69D2F81-10FF-45E4-BBF2-B07F8D79D941}">
      <dsp:nvSpPr>
        <dsp:cNvPr id="0" name=""/>
        <dsp:cNvSpPr/>
      </dsp:nvSpPr>
      <dsp:spPr>
        <a:xfrm rot="5400000">
          <a:off x="4155739" y="-1565244"/>
          <a:ext cx="1064418" cy="70833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Medvěd baribal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Medvěd brýlový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Medvěd polární</a:t>
          </a:r>
          <a:endParaRPr lang="cs-CZ" sz="2000" kern="1200" dirty="0"/>
        </a:p>
      </dsp:txBody>
      <dsp:txXfrm rot="5400000">
        <a:off x="4155739" y="-1565244"/>
        <a:ext cx="1064418" cy="7083302"/>
      </dsp:txXfrm>
    </dsp:sp>
    <dsp:sp modelId="{964D4263-163F-45E0-A34B-6B969A8B1F73}">
      <dsp:nvSpPr>
        <dsp:cNvPr id="0" name=""/>
        <dsp:cNvSpPr/>
      </dsp:nvSpPr>
      <dsp:spPr>
        <a:xfrm rot="5400000">
          <a:off x="-245635" y="3133582"/>
          <a:ext cx="1637567" cy="11462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Želva</a:t>
          </a:r>
          <a:endParaRPr lang="cs-CZ" sz="2600" kern="1200" dirty="0"/>
        </a:p>
      </dsp:txBody>
      <dsp:txXfrm rot="5400000">
        <a:off x="-245635" y="3133582"/>
        <a:ext cx="1637567" cy="1146297"/>
      </dsp:txXfrm>
    </dsp:sp>
    <dsp:sp modelId="{EEF078EA-4D76-4B16-8918-FC860A9CD232}">
      <dsp:nvSpPr>
        <dsp:cNvPr id="0" name=""/>
        <dsp:cNvSpPr/>
      </dsp:nvSpPr>
      <dsp:spPr>
        <a:xfrm rot="5400000">
          <a:off x="4155739" y="-121494"/>
          <a:ext cx="1064418" cy="70833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Želva trpasličí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Želva čtyřprstá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Kožatka velká</a:t>
          </a:r>
          <a:endParaRPr lang="cs-CZ" sz="2000" kern="1200" dirty="0"/>
        </a:p>
      </dsp:txBody>
      <dsp:txXfrm rot="5400000">
        <a:off x="4155739" y="-121494"/>
        <a:ext cx="1064418" cy="708330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2492496-24F6-4FF1-8162-E66BC9054D12}">
      <dsp:nvSpPr>
        <dsp:cNvPr id="0" name=""/>
        <dsp:cNvSpPr/>
      </dsp:nvSpPr>
      <dsp:spPr>
        <a:xfrm>
          <a:off x="3250913" y="-221695"/>
          <a:ext cx="1721146" cy="1338605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3250913" y="-221695"/>
        <a:ext cx="1721146" cy="1338605"/>
      </dsp:txXfrm>
    </dsp:sp>
    <dsp:sp modelId="{5B5E9871-422B-4C8A-8804-BC67915FFD55}">
      <dsp:nvSpPr>
        <dsp:cNvPr id="0" name=""/>
        <dsp:cNvSpPr/>
      </dsp:nvSpPr>
      <dsp:spPr>
        <a:xfrm>
          <a:off x="2290986" y="447606"/>
          <a:ext cx="3641000" cy="3641000"/>
        </a:xfrm>
        <a:custGeom>
          <a:avLst/>
          <a:gdLst/>
          <a:ahLst/>
          <a:cxnLst/>
          <a:rect l="0" t="0" r="0" b="0"/>
          <a:pathLst>
            <a:path>
              <a:moveTo>
                <a:pt x="2685328" y="218534"/>
              </a:moveTo>
              <a:arcTo wR="1820500" hR="1820500" stAng="17901755" swAng="8968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B02742-92F3-43A2-A792-1A7E7313EA7B}">
      <dsp:nvSpPr>
        <dsp:cNvPr id="0" name=""/>
        <dsp:cNvSpPr/>
      </dsp:nvSpPr>
      <dsp:spPr>
        <a:xfrm>
          <a:off x="4844609" y="946736"/>
          <a:ext cx="1996551" cy="1517609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 smtClean="0"/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4844609" y="946736"/>
        <a:ext cx="1996551" cy="1517609"/>
      </dsp:txXfrm>
    </dsp:sp>
    <dsp:sp modelId="{6A78EEFB-BFB3-4921-9BE4-04F6126513E3}">
      <dsp:nvSpPr>
        <dsp:cNvPr id="0" name=""/>
        <dsp:cNvSpPr/>
      </dsp:nvSpPr>
      <dsp:spPr>
        <a:xfrm>
          <a:off x="2296821" y="399719"/>
          <a:ext cx="3641000" cy="3641000"/>
        </a:xfrm>
        <a:custGeom>
          <a:avLst/>
          <a:gdLst/>
          <a:ahLst/>
          <a:cxnLst/>
          <a:rect l="0" t="0" r="0" b="0"/>
          <a:pathLst>
            <a:path>
              <a:moveTo>
                <a:pt x="3623826" y="2069971"/>
              </a:moveTo>
              <a:arcTo wR="1820500" hR="1820500" stAng="472577" swAng="100210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9129C6-CC50-4526-A4F9-C582E1DC3B32}">
      <dsp:nvSpPr>
        <dsp:cNvPr id="0" name=""/>
        <dsp:cNvSpPr/>
      </dsp:nvSpPr>
      <dsp:spPr>
        <a:xfrm>
          <a:off x="4188587" y="2982326"/>
          <a:ext cx="1962585" cy="1499123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 smtClean="0"/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4188587" y="2982326"/>
        <a:ext cx="1962585" cy="1499123"/>
      </dsp:txXfrm>
    </dsp:sp>
    <dsp:sp modelId="{D82B91C5-15E1-4C1C-A78E-65EE99AA45BB}">
      <dsp:nvSpPr>
        <dsp:cNvPr id="0" name=""/>
        <dsp:cNvSpPr/>
      </dsp:nvSpPr>
      <dsp:spPr>
        <a:xfrm>
          <a:off x="2143160" y="445745"/>
          <a:ext cx="3641000" cy="3641000"/>
        </a:xfrm>
        <a:custGeom>
          <a:avLst/>
          <a:gdLst/>
          <a:ahLst/>
          <a:cxnLst/>
          <a:rect l="0" t="0" r="0" b="0"/>
          <a:pathLst>
            <a:path>
              <a:moveTo>
                <a:pt x="2043695" y="3627266"/>
              </a:moveTo>
              <a:arcTo wR="1820500" hR="1820500" stAng="4977465" swAng="32289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596BE6-F16C-466A-9271-DF4EE16A0BF8}">
      <dsp:nvSpPr>
        <dsp:cNvPr id="0" name=""/>
        <dsp:cNvSpPr/>
      </dsp:nvSpPr>
      <dsp:spPr>
        <a:xfrm>
          <a:off x="2068173" y="3012463"/>
          <a:ext cx="1946499" cy="1456917"/>
        </a:xfrm>
        <a:prstGeom prst="roundRect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2068173" y="3012463"/>
        <a:ext cx="1946499" cy="1456917"/>
      </dsp:txXfrm>
    </dsp:sp>
    <dsp:sp modelId="{FFF46DD4-CA49-49AB-A2F5-E3579DB82FAF}">
      <dsp:nvSpPr>
        <dsp:cNvPr id="0" name=""/>
        <dsp:cNvSpPr/>
      </dsp:nvSpPr>
      <dsp:spPr>
        <a:xfrm>
          <a:off x="2290986" y="447606"/>
          <a:ext cx="3641000" cy="3641000"/>
        </a:xfrm>
        <a:custGeom>
          <a:avLst/>
          <a:gdLst/>
          <a:ahLst/>
          <a:cxnLst/>
          <a:rect l="0" t="0" r="0" b="0"/>
          <a:pathLst>
            <a:path>
              <a:moveTo>
                <a:pt x="156961" y="2559999"/>
              </a:moveTo>
              <a:arcTo wR="1820500" hR="1820500" stAng="9361994" swAng="98800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321E29-0843-4409-8DD0-EB37FCB27FD5}">
      <dsp:nvSpPr>
        <dsp:cNvPr id="0" name=""/>
        <dsp:cNvSpPr/>
      </dsp:nvSpPr>
      <dsp:spPr>
        <a:xfrm>
          <a:off x="1388439" y="910625"/>
          <a:ext cx="1983298" cy="1589832"/>
        </a:xfrm>
        <a:prstGeom prst="roundRect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1388439" y="910625"/>
        <a:ext cx="1983298" cy="1589832"/>
      </dsp:txXfrm>
    </dsp:sp>
    <dsp:sp modelId="{3D364681-391A-4E74-95C6-6DE0FC4A5024}">
      <dsp:nvSpPr>
        <dsp:cNvPr id="0" name=""/>
        <dsp:cNvSpPr/>
      </dsp:nvSpPr>
      <dsp:spPr>
        <a:xfrm>
          <a:off x="2290986" y="447606"/>
          <a:ext cx="3641000" cy="3641000"/>
        </a:xfrm>
        <a:custGeom>
          <a:avLst/>
          <a:gdLst/>
          <a:ahLst/>
          <a:cxnLst/>
          <a:rect l="0" t="0" r="0" b="0"/>
          <a:pathLst>
            <a:path>
              <a:moveTo>
                <a:pt x="610672" y="460155"/>
              </a:moveTo>
              <a:arcTo wR="1820500" hR="1820500" stAng="13701096" swAng="79814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oin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D3DFA-4269-49EB-9F18-7DC0845CD7D3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1DB01-DBA0-4C43-BF0B-3DD8CD45F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sndAc>
      <p:stSnd>
        <p:snd r:embed="rId13" name="coin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14488"/>
          <a:ext cx="828680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404664"/>
            <a:ext cx="5447528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643446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Přizpůsobivost   živočichů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  <a:solidFill>
            <a:srgbClr val="69FD41"/>
          </a:solidFill>
        </p:spPr>
        <p:txBody>
          <a:bodyPr>
            <a:noAutofit/>
          </a:bodyPr>
          <a:lstStyle/>
          <a:p>
            <a:r>
              <a:rPr lang="cs-CZ" sz="2800" b="1" dirty="0" smtClean="0"/>
              <a:t>OVĚŘENÍ VE VÝUCE</a:t>
            </a:r>
            <a:r>
              <a:rPr lang="cs-CZ" sz="2800" b="1" smtClean="0"/>
              <a:t>:  </a:t>
            </a:r>
            <a:r>
              <a:rPr lang="cs-CZ" sz="2800" smtClean="0"/>
              <a:t>3.11.2011</a:t>
            </a:r>
            <a:endParaRPr lang="cs-CZ" sz="2800" b="1" dirty="0" smtClean="0"/>
          </a:p>
          <a:p>
            <a:r>
              <a:rPr lang="cs-CZ" sz="2800" b="1" dirty="0" smtClean="0"/>
              <a:t>PŘEDMĚT: </a:t>
            </a:r>
            <a:r>
              <a:rPr lang="cs-CZ" sz="2800" dirty="0" smtClean="0"/>
              <a:t>Přírodověda</a:t>
            </a:r>
            <a:r>
              <a:rPr lang="cs-CZ" sz="2800" b="1" dirty="0" smtClean="0"/>
              <a:t>           ROČNÍK: </a:t>
            </a:r>
            <a:r>
              <a:rPr lang="cs-CZ" sz="2800" dirty="0" smtClean="0"/>
              <a:t>5.</a:t>
            </a:r>
            <a:endParaRPr lang="cs-CZ" sz="2800" b="1" dirty="0" smtClean="0"/>
          </a:p>
          <a:p>
            <a:r>
              <a:rPr lang="cs-CZ" sz="2800" b="1" dirty="0" smtClean="0"/>
              <a:t>KLÍČOVÁ SLOVA:</a:t>
            </a:r>
            <a:r>
              <a:rPr lang="cs-CZ" sz="2800" dirty="0" smtClean="0"/>
              <a:t> přizpůsobivost živočichů, rozmanité druhy živočichů; jejich vzhled, chování, způsob života</a:t>
            </a:r>
            <a:endParaRPr lang="cs-CZ" sz="2800" b="1" dirty="0" smtClean="0"/>
          </a:p>
          <a:p>
            <a:r>
              <a:rPr lang="cs-CZ" sz="2800" b="1" dirty="0" smtClean="0"/>
              <a:t>MEZIPŘEDMĚTOVÉ  VZTAHY: </a:t>
            </a:r>
            <a:r>
              <a:rPr lang="cs-CZ" sz="2800" dirty="0" smtClean="0"/>
              <a:t>Informatika – vyhledávání informací na internetu</a:t>
            </a:r>
          </a:p>
          <a:p>
            <a:r>
              <a:rPr lang="cs-CZ" sz="2800" b="1" dirty="0" smtClean="0"/>
              <a:t>ANOTACE:</a:t>
            </a:r>
            <a:r>
              <a:rPr lang="cs-CZ" sz="2800" dirty="0" smtClean="0"/>
              <a:t> DŮM vede žáky k uvědomění si, jakým způsobem se živočichové přizpůsobují svému prostředí. Seznamuje žáky s charakteristickými rysy některých živočichů. </a:t>
            </a:r>
            <a:endParaRPr lang="cs-CZ" sz="2800" b="1" dirty="0"/>
          </a:p>
        </p:txBody>
      </p:sp>
    </p:spTree>
  </p:cSld>
  <p:clrMapOvr>
    <a:masterClrMapping/>
  </p:clrMapOvr>
  <p:transition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PŘIZPŮSOBIVOST   ŽIVOČICHŮ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cs-CZ" b="1" dirty="0" smtClean="0"/>
              <a:t>Na různých místech naší Země, v různých podnebných pásech, žijí rozmanité druhy živočichů.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4" name="Obrázek 13" descr="RIMG4443.JPG"/>
          <p:cNvPicPr>
            <a:picLocks noChangeAspect="1"/>
          </p:cNvPicPr>
          <p:nvPr/>
        </p:nvPicPr>
        <p:blipFill>
          <a:blip r:embed="rId3" cstate="print"/>
          <a:srcRect l="25861" t="31035" r="7759" b="21839"/>
          <a:stretch>
            <a:fillRect/>
          </a:stretch>
        </p:blipFill>
        <p:spPr>
          <a:xfrm>
            <a:off x="5715008" y="2643182"/>
            <a:ext cx="2786082" cy="1483498"/>
          </a:xfrm>
          <a:prstGeom prst="ellipse">
            <a:avLst/>
          </a:prstGeom>
        </p:spPr>
      </p:pic>
      <p:pic>
        <p:nvPicPr>
          <p:cNvPr id="19" name="Obrázek 18" descr="DSC00333.JPG"/>
          <p:cNvPicPr>
            <a:picLocks noChangeAspect="1"/>
          </p:cNvPicPr>
          <p:nvPr/>
        </p:nvPicPr>
        <p:blipFill>
          <a:blip r:embed="rId4" cstate="print"/>
          <a:srcRect l="21093" t="11458" r="17969" b="19791"/>
          <a:stretch>
            <a:fillRect/>
          </a:stretch>
        </p:blipFill>
        <p:spPr>
          <a:xfrm>
            <a:off x="928662" y="4429132"/>
            <a:ext cx="2279521" cy="1928826"/>
          </a:xfrm>
          <a:prstGeom prst="ellipse">
            <a:avLst/>
          </a:prstGeom>
        </p:spPr>
      </p:pic>
      <p:pic>
        <p:nvPicPr>
          <p:cNvPr id="9" name="Obrázek 8" descr="DSC0034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43636" y="4429132"/>
            <a:ext cx="2285984" cy="1714488"/>
          </a:xfrm>
          <a:prstGeom prst="ellipse">
            <a:avLst/>
          </a:prstGeom>
        </p:spPr>
      </p:pic>
      <p:pic>
        <p:nvPicPr>
          <p:cNvPr id="10" name="Obrázek 9" descr="DSC00360.JPG"/>
          <p:cNvPicPr>
            <a:picLocks noChangeAspect="1"/>
          </p:cNvPicPr>
          <p:nvPr/>
        </p:nvPicPr>
        <p:blipFill>
          <a:blip r:embed="rId6" cstate="print"/>
          <a:srcRect l="11364" t="9091" r="4544" b="9090"/>
          <a:stretch>
            <a:fillRect/>
          </a:stretch>
        </p:blipFill>
        <p:spPr>
          <a:xfrm>
            <a:off x="857223" y="2714620"/>
            <a:ext cx="2349517" cy="1714512"/>
          </a:xfrm>
          <a:prstGeom prst="ellipse">
            <a:avLst/>
          </a:prstGeom>
        </p:spPr>
      </p:pic>
      <p:pic>
        <p:nvPicPr>
          <p:cNvPr id="11" name="Obrázek 10" descr="DSC00169.JPG"/>
          <p:cNvPicPr>
            <a:picLocks noChangeAspect="1"/>
          </p:cNvPicPr>
          <p:nvPr/>
        </p:nvPicPr>
        <p:blipFill>
          <a:blip r:embed="rId7" cstate="print"/>
          <a:srcRect l="20193" t="10256" r="15385" b="30769"/>
          <a:stretch>
            <a:fillRect/>
          </a:stretch>
        </p:blipFill>
        <p:spPr>
          <a:xfrm rot="5400000">
            <a:off x="2643713" y="3071271"/>
            <a:ext cx="3643338" cy="2501409"/>
          </a:xfrm>
          <a:prstGeom prst="ellipse">
            <a:avLst/>
          </a:prstGeom>
        </p:spPr>
      </p:pic>
    </p:spTree>
  </p:cSld>
  <p:clrMapOvr>
    <a:masterClrMapping/>
  </p:clrMapOvr>
  <p:transition spd="slow"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přizpůsobují živočichové oblasti, ve které žijí?</a:t>
            </a:r>
            <a:endParaRPr lang="cs-CZ" b="1" dirty="0"/>
          </a:p>
        </p:txBody>
      </p:sp>
      <p:pic>
        <p:nvPicPr>
          <p:cNvPr id="13" name="Obrázek 12" descr="DSC00363.JPG"/>
          <p:cNvPicPr>
            <a:picLocks noChangeAspect="1"/>
          </p:cNvPicPr>
          <p:nvPr/>
        </p:nvPicPr>
        <p:blipFill>
          <a:blip r:embed="rId3" cstate="print"/>
          <a:srcRect l="3409" t="29545"/>
          <a:stretch>
            <a:fillRect/>
          </a:stretch>
        </p:blipFill>
        <p:spPr>
          <a:xfrm>
            <a:off x="571472" y="2571744"/>
            <a:ext cx="2786082" cy="2214578"/>
          </a:xfrm>
          <a:prstGeom prst="ellipse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643306" y="1500174"/>
            <a:ext cx="1643074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ZPŮSOBEMŽIVOTA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pic>
        <p:nvPicPr>
          <p:cNvPr id="15" name="Obrázek 14" descr="DSC03550.JPG"/>
          <p:cNvPicPr>
            <a:picLocks noChangeAspect="1"/>
          </p:cNvPicPr>
          <p:nvPr/>
        </p:nvPicPr>
        <p:blipFill>
          <a:blip r:embed="rId4" cstate="print"/>
          <a:srcRect l="60937" t="39583" r="10937" b="15625"/>
          <a:stretch>
            <a:fillRect/>
          </a:stretch>
        </p:blipFill>
        <p:spPr>
          <a:xfrm>
            <a:off x="6000760" y="2428868"/>
            <a:ext cx="2571768" cy="3071810"/>
          </a:xfrm>
          <a:prstGeom prst="ellipse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29388" y="1500174"/>
            <a:ext cx="1571636" cy="8309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DRUHEM </a:t>
            </a:r>
          </a:p>
          <a:p>
            <a:pPr algn="ctr"/>
            <a:r>
              <a:rPr lang="cs-CZ" sz="2400" b="1" dirty="0" smtClean="0"/>
              <a:t>POTRAVY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1500174"/>
            <a:ext cx="1928826" cy="928694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b="1" dirty="0" smtClean="0"/>
              <a:t> SVÝM </a:t>
            </a:r>
          </a:p>
          <a:p>
            <a:pPr algn="ctr">
              <a:buNone/>
            </a:pPr>
            <a:r>
              <a:rPr lang="cs-CZ" sz="2400" b="1" dirty="0" smtClean="0"/>
              <a:t>VZHLEDEM</a:t>
            </a:r>
            <a:endParaRPr lang="cs-CZ" sz="2400" b="1" dirty="0"/>
          </a:p>
        </p:txBody>
      </p:sp>
      <p:pic>
        <p:nvPicPr>
          <p:cNvPr id="18" name="Obrázek 17" descr="DSC00169.JPG"/>
          <p:cNvPicPr>
            <a:picLocks noChangeAspect="1"/>
          </p:cNvPicPr>
          <p:nvPr/>
        </p:nvPicPr>
        <p:blipFill>
          <a:blip r:embed="rId5" cstate="print"/>
          <a:srcRect l="20193" t="10256" r="15385" b="30769"/>
          <a:stretch>
            <a:fillRect/>
          </a:stretch>
        </p:blipFill>
        <p:spPr>
          <a:xfrm rot="5400000">
            <a:off x="3251467" y="2892145"/>
            <a:ext cx="2500331" cy="1716654"/>
          </a:xfrm>
          <a:prstGeom prst="ellipse">
            <a:avLst/>
          </a:prstGeom>
        </p:spPr>
      </p:pic>
      <p:sp>
        <p:nvSpPr>
          <p:cNvPr id="20" name="Zaoblený obdélník 19"/>
          <p:cNvSpPr/>
          <p:nvPr/>
        </p:nvSpPr>
        <p:spPr>
          <a:xfrm>
            <a:off x="3143240" y="4857760"/>
            <a:ext cx="1928826" cy="178595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Přizpůsobil jsem se životu ve vodě. Má křídla nepoužívám k létání, ale jako vesla.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786050" y="5000636"/>
            <a:ext cx="2571768" cy="150019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Žiji ve větvích tropických lesů. </a:t>
            </a:r>
          </a:p>
          <a:p>
            <a:pPr algn="ctr"/>
            <a:r>
              <a:rPr lang="cs-CZ" b="1" dirty="0" smtClean="0"/>
              <a:t>Zde číhám, díky svému zbarvení nepozorován,  na svou kořist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2143108" y="5143512"/>
            <a:ext cx="3214710" cy="121444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Díky svému dlouhému krku se živím  býložravou potravou ve velkých výškách.</a:t>
            </a:r>
            <a:endParaRPr lang="cs-CZ" b="1" dirty="0"/>
          </a:p>
        </p:txBody>
      </p:sp>
    </p:spTree>
  </p:cSld>
  <p:clrMapOvr>
    <a:masterClrMapping/>
  </p:clrMapOvr>
  <p:transition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3" grpId="0" build="allAtOnce" animBg="1"/>
      <p:bldP spid="20" grpId="0" build="p" animBg="1"/>
      <p:bldP spid="14" grpId="0" build="p" animBg="1"/>
      <p:bldP spid="1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    Přiřadíš správně?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0298" y="3000372"/>
            <a:ext cx="4714908" cy="132802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Moje nohy slouží ke šplhání i k přidržování potravy. Můj jazyk i zobák je přizpůsoben k louskání semen a pojídání plodů. Moje zbarvení splývá s barevnými květy pralesů.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1500174"/>
            <a:ext cx="4429156" cy="132802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Původně jsem čtyřnohý suchozemský savec. Vývojem se moje tělo přizpůsobilo životu ve vodě. Dnes mám zakrnělé končetiny a proudnicový tvar těla.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9058" y="4500570"/>
            <a:ext cx="4786346" cy="163449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Jsem zbarvena zeleně, na podzim hnědě. Moje končetiny jsou přizpůsobeny k uchvacování kořisti, fungují podobně jako zavírací nůž. Na zadních nohách mám skvrny, které mají </a:t>
            </a:r>
            <a:r>
              <a:rPr lang="cs-CZ" b="1" dirty="0"/>
              <a:t>z</a:t>
            </a:r>
            <a:r>
              <a:rPr lang="cs-CZ" b="1" dirty="0" smtClean="0"/>
              <a:t>astrašit nepřítele. </a:t>
            </a:r>
            <a:endParaRPr lang="cs-CZ" b="1" dirty="0"/>
          </a:p>
        </p:txBody>
      </p:sp>
      <p:sp>
        <p:nvSpPr>
          <p:cNvPr id="13" name="Elipsa 12"/>
          <p:cNvSpPr/>
          <p:nvPr/>
        </p:nvSpPr>
        <p:spPr>
          <a:xfrm>
            <a:off x="1214414" y="4857760"/>
            <a:ext cx="2500330" cy="1214446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Kudlanka nábožná</a:t>
            </a:r>
            <a:endParaRPr lang="cs-CZ" sz="2400" b="1" dirty="0"/>
          </a:p>
        </p:txBody>
      </p:sp>
      <p:sp>
        <p:nvSpPr>
          <p:cNvPr id="14" name="Elipsa 13"/>
          <p:cNvSpPr/>
          <p:nvPr/>
        </p:nvSpPr>
        <p:spPr>
          <a:xfrm>
            <a:off x="1214414" y="4643446"/>
            <a:ext cx="2286016" cy="1357322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Delfín</a:t>
            </a:r>
            <a:endParaRPr lang="cs-CZ" sz="2400" b="1" dirty="0"/>
          </a:p>
        </p:txBody>
      </p:sp>
      <p:sp>
        <p:nvSpPr>
          <p:cNvPr id="16" name="Elipsa 15"/>
          <p:cNvSpPr/>
          <p:nvPr/>
        </p:nvSpPr>
        <p:spPr>
          <a:xfrm>
            <a:off x="785786" y="4357694"/>
            <a:ext cx="2071702" cy="1500198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Papoušek </a:t>
            </a:r>
            <a:endParaRPr lang="cs-CZ" sz="2400" b="1" dirty="0"/>
          </a:p>
        </p:txBody>
      </p:sp>
    </p:spTree>
  </p:cSld>
  <p:clrMapOvr>
    <a:masterClrMapping/>
  </p:clrMapOvr>
  <p:transition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p" animBg="1"/>
      <p:bldP spid="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Utvořte skupiny a porovnejte způsob života lišek, medvědů či želv: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F58F33F-2442-4DEA-AA89-283072185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7F58F33F-2442-4DEA-AA89-283072185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7F58F33F-2442-4DEA-AA89-283072185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D62A36-1EF0-4446-9DB0-CD46BC0C77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8BD62A36-1EF0-4446-9DB0-CD46BC0C77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8BD62A36-1EF0-4446-9DB0-CD46BC0C77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A9DDB83-80DD-4392-AF29-94DD47AE3F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1A9DDB83-80DD-4392-AF29-94DD47AE3F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1A9DDB83-80DD-4392-AF29-94DD47AE3F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9D2F81-10FF-45E4-BBF2-B07F8D79D9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B69D2F81-10FF-45E4-BBF2-B07F8D79D9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B69D2F81-10FF-45E4-BBF2-B07F8D79D9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4D4263-163F-45E0-A34B-6B969A8B1F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964D4263-163F-45E0-A34B-6B969A8B1F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964D4263-163F-45E0-A34B-6B969A8B1F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F078EA-4D76-4B16-8918-FC860A9CD2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EEF078EA-4D76-4B16-8918-FC860A9CD2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EEF078EA-4D76-4B16-8918-FC860A9CD2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b="1" dirty="0" smtClean="0"/>
              <a:t>Přemýšlej, jak se tito živočichové přizpůsobují  životnímu prostředí: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57375"/>
          <a:ext cx="8229600" cy="4268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sndAc>
      <p:stSnd>
        <p:snd r:embed="rId2" name="coi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492496-24F6-4FF1-8162-E66BC9054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C2492496-24F6-4FF1-8162-E66BC9054D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5E9871-422B-4C8A-8804-BC67915FFD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5B5E9871-422B-4C8A-8804-BC67915FFD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B02742-92F3-43A2-A792-1A7E7313EA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09B02742-92F3-43A2-A792-1A7E7313EA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78EEFB-BFB3-4921-9BE4-04F612651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6A78EEFB-BFB3-4921-9BE4-04F6126513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B9129C6-CC50-4526-A4F9-C582E1DC3B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graphicEl>
                                              <a:dgm id="{AB9129C6-CC50-4526-A4F9-C582E1DC3B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B91C5-15E1-4C1C-A78E-65EE99AA45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graphicEl>
                                              <a:dgm id="{D82B91C5-15E1-4C1C-A78E-65EE99AA45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596BE6-F16C-466A-9271-DF4EE16A0B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graphicEl>
                                              <a:dgm id="{6A596BE6-F16C-466A-9271-DF4EE16A0B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F46DD4-CA49-49AB-A2F5-E3579DB82F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">
                                            <p:graphicEl>
                                              <a:dgm id="{FFF46DD4-CA49-49AB-A2F5-E3579DB82F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321E29-0843-4409-8DD0-EB37FCB27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graphicEl>
                                              <a:dgm id="{09321E29-0843-4409-8DD0-EB37FCB27F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364681-391A-4E74-95C6-6DE0FC4A5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graphicEl>
                                              <a:dgm id="{3D364681-391A-4E74-95C6-6DE0FC4A5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fotografie</a:t>
            </a:r>
          </a:p>
          <a:p>
            <a:endParaRPr lang="en-US" i="1" dirty="0" smtClean="0"/>
          </a:p>
          <a:p>
            <a:endParaRPr lang="cs-CZ" dirty="0"/>
          </a:p>
        </p:txBody>
      </p:sp>
    </p:spTree>
  </p:cSld>
  <p:clrMapOvr>
    <a:masterClrMapping/>
  </p:clrMapOvr>
  <p:transition>
    <p:sndAc>
      <p:stSnd>
        <p:snd r:embed="rId2" name="coin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376</TotalTime>
  <Words>319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Přizpůsobivost   živočichů</vt:lpstr>
      <vt:lpstr>PŘIZPŮSOBIVOST   ŽIVOČICHŮ</vt:lpstr>
      <vt:lpstr>Jak se přizpůsobují živočichové oblasti, ve které žijí?</vt:lpstr>
      <vt:lpstr>    Přiřadíš správně?</vt:lpstr>
      <vt:lpstr>Utvořte skupiny a porovnejte způsob života lišek, medvědů či želv:</vt:lpstr>
      <vt:lpstr>Přemýšlej, jak se tito živočichové přizpůsobují  životnímu prostředí: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42</cp:revision>
  <dcterms:created xsi:type="dcterms:W3CDTF">2011-06-17T17:06:28Z</dcterms:created>
  <dcterms:modified xsi:type="dcterms:W3CDTF">2014-07-02T13:14:31Z</dcterms:modified>
</cp:coreProperties>
</file>