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5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VY_32_INOVACE_18_Vlastivěda 4.ročník_Čechy v době baroka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err="1" smtClean="0"/>
            <a:t>Téma</a:t>
          </a:r>
          <a:r>
            <a:rPr lang="cs-CZ" sz="2000" smtClean="0"/>
            <a:t>: Čechy </a:t>
          </a:r>
          <a:r>
            <a:rPr lang="cs-CZ" sz="2000" dirty="0" smtClean="0"/>
            <a:t>v době baroka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AB887E-DB7D-4A05-91AC-3FCA0D71A97B}" type="presOf" srcId="{D1D4F407-5343-4D3F-B5B9-D407B03CAEB4}" destId="{D005CE8C-CC26-4C3E-AC11-E15060ECD759}" srcOrd="0" destOrd="0" presId="urn:microsoft.com/office/officeart/2005/8/layout/target3"/>
    <dgm:cxn modelId="{6D251E39-FC03-4715-9A5B-250A5B40A9E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EAE674-7F75-4A64-AA7F-C69606AC39CE}" type="presOf" srcId="{B651F6E3-6281-48DB-9319-2AEAFDAE7572}" destId="{619D679B-A015-4ECF-8348-D1034C574F40}" srcOrd="0" destOrd="0" presId="urn:microsoft.com/office/officeart/2005/8/layout/target3"/>
    <dgm:cxn modelId="{F0E8D790-599A-4884-997C-2863873FC4B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0DD8E2D-1D72-45A6-9C2F-E69CC24EEB4E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ECAFF2-E156-47B0-A751-DCEFAA437EA7}" type="presOf" srcId="{4C35D32F-0EAB-4CD7-82EE-45574DC2A586}" destId="{890E4F0B-2866-4A3F-A3C7-2A14B1797930}" srcOrd="1" destOrd="0" presId="urn:microsoft.com/office/officeart/2005/8/layout/target3"/>
    <dgm:cxn modelId="{4503570C-6DBE-41CF-B0EF-73930E1D779A}" type="presOf" srcId="{D8197B8C-B260-4A16-BDF4-0947B075E274}" destId="{5A5FFA88-C948-4069-8E93-59FA12366E83}" srcOrd="1" destOrd="0" presId="urn:microsoft.com/office/officeart/2005/8/layout/target3"/>
    <dgm:cxn modelId="{1CFEB952-B8FD-4C42-8477-F786299811E5}" type="presOf" srcId="{D1B46980-6531-4606-95E6-44980827E919}" destId="{6140AFEC-043D-4C43-A2F9-D0F5331DF3A3}" srcOrd="0" destOrd="0" presId="urn:microsoft.com/office/officeart/2005/8/layout/target3"/>
    <dgm:cxn modelId="{092CC3E8-40E8-4A3C-A577-B1DAC17B3A9F}" type="presOf" srcId="{D1D4F407-5343-4D3F-B5B9-D407B03CAEB4}" destId="{AED2198E-93D5-4001-81B4-73124B309672}" srcOrd="1" destOrd="0" presId="urn:microsoft.com/office/officeart/2005/8/layout/target3"/>
    <dgm:cxn modelId="{7186E07E-B337-4E02-83B4-16E2BA243FF4}" type="presOf" srcId="{B651F6E3-6281-48DB-9319-2AEAFDAE7572}" destId="{6BB5E863-4638-4E1D-BFDE-399D028AC4ED}" srcOrd="1" destOrd="0" presId="urn:microsoft.com/office/officeart/2005/8/layout/target3"/>
    <dgm:cxn modelId="{339119B1-7EDD-43DF-A867-6E72D65A744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F9558D4-CBCE-4ED3-AA71-FD5A82B48DC6}" type="presParOf" srcId="{333A1088-737F-45CB-B68E-254E46348037}" destId="{F5ABB229-8D3B-4694-996A-96F23CF14429}" srcOrd="0" destOrd="0" presId="urn:microsoft.com/office/officeart/2005/8/layout/target3"/>
    <dgm:cxn modelId="{8813F1E9-F37A-4F82-A524-AE1AC1E32DD7}" type="presParOf" srcId="{333A1088-737F-45CB-B68E-254E46348037}" destId="{F41139FD-01EE-4571-8B17-4FB00FC51163}" srcOrd="1" destOrd="0" presId="urn:microsoft.com/office/officeart/2005/8/layout/target3"/>
    <dgm:cxn modelId="{EE5B72D4-95A0-4EB9-A3E5-F6CFAAC21CDE}" type="presParOf" srcId="{333A1088-737F-45CB-B68E-254E46348037}" destId="{D005CE8C-CC26-4C3E-AC11-E15060ECD759}" srcOrd="2" destOrd="0" presId="urn:microsoft.com/office/officeart/2005/8/layout/target3"/>
    <dgm:cxn modelId="{26183F63-4D89-45F0-BEA5-F4A5400E93D9}" type="presParOf" srcId="{333A1088-737F-45CB-B68E-254E46348037}" destId="{2C702D82-9B77-49B7-9568-BB8EB47C3372}" srcOrd="3" destOrd="0" presId="urn:microsoft.com/office/officeart/2005/8/layout/target3"/>
    <dgm:cxn modelId="{361EA3B4-605C-4296-885A-5D3D144B31C8}" type="presParOf" srcId="{333A1088-737F-45CB-B68E-254E46348037}" destId="{A52A0455-90FF-4808-ABD0-F02540D31D5A}" srcOrd="4" destOrd="0" presId="urn:microsoft.com/office/officeart/2005/8/layout/target3"/>
    <dgm:cxn modelId="{E014C1A6-C537-4FE9-ACF3-F0C3D5B5DF0C}" type="presParOf" srcId="{333A1088-737F-45CB-B68E-254E46348037}" destId="{6140AFEC-043D-4C43-A2F9-D0F5331DF3A3}" srcOrd="5" destOrd="0" presId="urn:microsoft.com/office/officeart/2005/8/layout/target3"/>
    <dgm:cxn modelId="{161D5BB9-A430-4171-AA63-AE2F85695C24}" type="presParOf" srcId="{333A1088-737F-45CB-B68E-254E46348037}" destId="{9358AC05-5D7D-4327-9F80-1AD486AEA664}" srcOrd="6" destOrd="0" presId="urn:microsoft.com/office/officeart/2005/8/layout/target3"/>
    <dgm:cxn modelId="{326C2CFC-D8DD-4320-A2BE-742DAEF9C68D}" type="presParOf" srcId="{333A1088-737F-45CB-B68E-254E46348037}" destId="{313FC574-E1CD-4FB4-B054-0B805CE0447D}" srcOrd="7" destOrd="0" presId="urn:microsoft.com/office/officeart/2005/8/layout/target3"/>
    <dgm:cxn modelId="{5E23F137-3FB1-475D-9215-8662E1A2A465}" type="presParOf" srcId="{333A1088-737F-45CB-B68E-254E46348037}" destId="{619D679B-A015-4ECF-8348-D1034C574F40}" srcOrd="8" destOrd="0" presId="urn:microsoft.com/office/officeart/2005/8/layout/target3"/>
    <dgm:cxn modelId="{0BACF181-A3CE-40C1-AD91-57CAD10BD44F}" type="presParOf" srcId="{333A1088-737F-45CB-B68E-254E46348037}" destId="{322283A8-4A27-4CDA-BAE3-F381106A9174}" srcOrd="9" destOrd="0" presId="urn:microsoft.com/office/officeart/2005/8/layout/target3"/>
    <dgm:cxn modelId="{F920F747-DA0F-492C-B4AE-B69516BAEAE2}" type="presParOf" srcId="{333A1088-737F-45CB-B68E-254E46348037}" destId="{FFC9F71D-1B4F-4AD9-A4A6-86ADEFC8AF5C}" srcOrd="10" destOrd="0" presId="urn:microsoft.com/office/officeart/2005/8/layout/target3"/>
    <dgm:cxn modelId="{A955E41F-B18B-4EBB-AED8-31FAC604560B}" type="presParOf" srcId="{333A1088-737F-45CB-B68E-254E46348037}" destId="{25B08C86-7E15-44DC-BE7F-FFB55DD49D12}" srcOrd="11" destOrd="0" presId="urn:microsoft.com/office/officeart/2005/8/layout/target3"/>
    <dgm:cxn modelId="{6915BFDD-BDE2-4AEE-8674-48A9B1157902}" type="presParOf" srcId="{333A1088-737F-45CB-B68E-254E46348037}" destId="{76644BE8-9D7C-4C09-B250-3D10AF48CBB7}" srcOrd="12" destOrd="0" presId="urn:microsoft.com/office/officeart/2005/8/layout/target3"/>
    <dgm:cxn modelId="{3528A55A-58FB-4D7B-BA49-B0B6439DDB5E}" type="presParOf" srcId="{333A1088-737F-45CB-B68E-254E46348037}" destId="{EE85B701-7295-41C0-BA7A-34D3756A2AE6}" srcOrd="13" destOrd="0" presId="urn:microsoft.com/office/officeart/2005/8/layout/target3"/>
    <dgm:cxn modelId="{87529B42-C6FE-4AA6-878B-C4FAC23A1E89}" type="presParOf" srcId="{333A1088-737F-45CB-B68E-254E46348037}" destId="{8BEBB6EC-1DAA-4CAC-8A25-BC0FCBD5DBD5}" srcOrd="14" destOrd="0" presId="urn:microsoft.com/office/officeart/2005/8/layout/target3"/>
    <dgm:cxn modelId="{2217979D-157A-4E43-B075-9B7502629D33}" type="presParOf" srcId="{333A1088-737F-45CB-B68E-254E46348037}" destId="{AED2198E-93D5-4001-81B4-73124B309672}" srcOrd="15" destOrd="0" presId="urn:microsoft.com/office/officeart/2005/8/layout/target3"/>
    <dgm:cxn modelId="{72135ECA-651B-4635-B99F-20465B2A9C78}" type="presParOf" srcId="{333A1088-737F-45CB-B68E-254E46348037}" destId="{2BE915AB-18AA-4053-B92C-3BFC9ED204BB}" srcOrd="16" destOrd="0" presId="urn:microsoft.com/office/officeart/2005/8/layout/target3"/>
    <dgm:cxn modelId="{15EBF3F7-E437-43B1-8379-0963EDAF0442}" type="presParOf" srcId="{333A1088-737F-45CB-B68E-254E46348037}" destId="{6BB5E863-4638-4E1D-BFDE-399D028AC4ED}" srcOrd="17" destOrd="0" presId="urn:microsoft.com/office/officeart/2005/8/layout/target3"/>
    <dgm:cxn modelId="{1CAC9F7A-9BB3-45A6-93B3-590531764798}" type="presParOf" srcId="{333A1088-737F-45CB-B68E-254E46348037}" destId="{5A5FFA88-C948-4069-8E93-59FA12366E83}" srcOrd="18" destOrd="0" presId="urn:microsoft.com/office/officeart/2005/8/layout/target3"/>
    <dgm:cxn modelId="{45E28D63-557E-40A7-AFA2-E6EBBE36453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VY_32_INOVACE_18_Vlastivěda 4.ročník_Čechy v době baroka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Téma</a:t>
          </a:r>
          <a:r>
            <a:rPr lang="cs-CZ" sz="2000" kern="1200" smtClean="0"/>
            <a:t>: Čechy </a:t>
          </a:r>
          <a:r>
            <a:rPr lang="cs-CZ" sz="2000" kern="1200" dirty="0" smtClean="0"/>
            <a:t>v době baroka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47000"/>
                <a:satMod val="2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5000"/>
                <a:satMod val="300000"/>
              </a:schemeClr>
            </a:gs>
          </a:gsLst>
          <a:lin ang="162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A4D16B6-C588-4FAC-B106-0B0A87471B25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2C38E160-4A10-4993-AD02-224025C4D11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606749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3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ČECHY V DOBĚ BAROKA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8525" y="2510631"/>
            <a:ext cx="1657350" cy="2857500"/>
          </a:xfrm>
        </p:spPr>
      </p:pic>
    </p:spTree>
    <p:extLst>
      <p:ext uri="{BB962C8B-B14F-4D97-AF65-F5344CB8AC3E}">
        <p14:creationId xmlns:p14="http://schemas.microsoft.com/office/powerpoint/2010/main" val="245025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určena k výkladu.</a:t>
            </a:r>
          </a:p>
          <a:p>
            <a:r>
              <a:rPr lang="cs-CZ" dirty="0" smtClean="0"/>
              <a:t>Stručně je seznamuje s dobou temna.</a:t>
            </a:r>
          </a:p>
          <a:p>
            <a:r>
              <a:rPr lang="cs-CZ" dirty="0" smtClean="0"/>
              <a:t>Obrázky doplňují představu žáků o barokním slohu.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695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ROBOTA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Čechy byly vylidněné válkou.</a:t>
            </a:r>
          </a:p>
          <a:p>
            <a:r>
              <a:rPr lang="cs-CZ" dirty="0" smtClean="0"/>
              <a:t>Lidé na vesnici museli pracovat nejen na svém, ale i na panském.</a:t>
            </a:r>
          </a:p>
          <a:p>
            <a:r>
              <a:rPr lang="cs-CZ" dirty="0" smtClean="0"/>
              <a:t>Byla to těžká práce.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789040"/>
            <a:ext cx="2016224" cy="21838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527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OBRANA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Sepisovali </a:t>
            </a:r>
            <a:r>
              <a:rPr lang="cs-CZ" dirty="0" smtClean="0"/>
              <a:t>knihy - slavné </a:t>
            </a:r>
            <a:r>
              <a:rPr lang="cs-CZ" dirty="0" smtClean="0"/>
              <a:t>činy předků.</a:t>
            </a:r>
          </a:p>
          <a:p>
            <a:r>
              <a:rPr lang="cs-CZ" dirty="0" smtClean="0"/>
              <a:t>Popisovali proslulá místa Českého království.</a:t>
            </a:r>
          </a:p>
          <a:p>
            <a:r>
              <a:rPr lang="cs-CZ" dirty="0" smtClean="0"/>
              <a:t>Bránili český jazyk.</a:t>
            </a:r>
          </a:p>
          <a:p>
            <a:r>
              <a:rPr lang="cs-CZ" dirty="0" smtClean="0"/>
              <a:t>Mezi nejznámější patří učenec z církevního řádu jezuitů BOHUSLAV BALBÍN.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789040"/>
            <a:ext cx="1438275" cy="20097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64784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NEPOMUCKÝ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Nový světec.</a:t>
            </a:r>
          </a:p>
          <a:p>
            <a:r>
              <a:rPr lang="cs-CZ" dirty="0" smtClean="0"/>
              <a:t>Žil za dob krále Václava IV. Prchlivý král dal kněze Jana zabít a jeho mrtvé tělo tajně hodit do Vltavy z Karlova mostu.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924944"/>
            <a:ext cx="2767870" cy="362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80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DOBA TEMNA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</a:p>
          <a:p>
            <a:r>
              <a:rPr lang="cs-CZ" dirty="0" smtClean="0"/>
              <a:t>Stavby - zámky</a:t>
            </a:r>
            <a:r>
              <a:rPr lang="cs-CZ" dirty="0" smtClean="0"/>
              <a:t>, paláce, kostely, městské domy, venkovská </a:t>
            </a:r>
            <a:r>
              <a:rPr lang="cs-CZ" dirty="0" smtClean="0"/>
              <a:t>stavení.</a:t>
            </a:r>
            <a:endParaRPr lang="cs-CZ" dirty="0" smtClean="0"/>
          </a:p>
          <a:p>
            <a:r>
              <a:rPr lang="cs-CZ" dirty="0" smtClean="0"/>
              <a:t>Slavní malíři a sochaři (sochy na Karlově mostě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Barokní </a:t>
            </a:r>
            <a:r>
              <a:rPr lang="cs-CZ" dirty="0" smtClean="0"/>
              <a:t>hudba - Jakub </a:t>
            </a:r>
            <a:r>
              <a:rPr lang="cs-CZ" dirty="0" smtClean="0"/>
              <a:t>Jan </a:t>
            </a:r>
            <a:r>
              <a:rPr lang="cs-CZ" dirty="0" smtClean="0"/>
              <a:t>Ryba - Narodil </a:t>
            </a:r>
            <a:r>
              <a:rPr lang="cs-CZ" dirty="0" smtClean="0"/>
              <a:t>se Kristus </a:t>
            </a:r>
            <a:r>
              <a:rPr lang="cs-CZ" dirty="0" smtClean="0"/>
              <a:t>Pán.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05064"/>
            <a:ext cx="2857500" cy="21431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302979"/>
            <a:ext cx="2526194" cy="15472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4038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PROSTÝCH LIDÍ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nedělích se nesmělo </a:t>
            </a:r>
            <a:r>
              <a:rPr lang="cs-CZ" dirty="0" smtClean="0"/>
              <a:t>pracovat - chodilo </a:t>
            </a:r>
            <a:r>
              <a:rPr lang="cs-CZ" dirty="0" smtClean="0"/>
              <a:t>se do kostela.</a:t>
            </a:r>
          </a:p>
          <a:p>
            <a:r>
              <a:rPr lang="cs-CZ" dirty="0" smtClean="0"/>
              <a:t>Svátečních dnů bylo více než sto do roka, např. církevní procesí k poutním místům.</a:t>
            </a:r>
          </a:p>
          <a:p>
            <a:r>
              <a:rPr lang="cs-CZ" dirty="0" smtClean="0"/>
              <a:t>Slavily se Vánoce, Velikonoce, masopust a dožínky.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501008"/>
            <a:ext cx="2143125" cy="2857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579557"/>
            <a:ext cx="4042966" cy="27707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71653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000" dirty="0" smtClean="0"/>
              <a:t>http://microsoft.com</a:t>
            </a:r>
          </a:p>
          <a:p>
            <a:r>
              <a:rPr lang="cs-CZ" sz="1000" dirty="0"/>
              <a:t>PAVEL AUGUSTA, František Honzák. </a:t>
            </a:r>
            <a:r>
              <a:rPr lang="cs-CZ" sz="1000" i="1" dirty="0"/>
              <a:t>Vlastivěda</a:t>
            </a:r>
            <a:r>
              <a:rPr lang="cs-CZ" sz="1000" dirty="0"/>
              <a:t>: </a:t>
            </a:r>
            <a:r>
              <a:rPr lang="cs-CZ" sz="1000" i="1" dirty="0"/>
              <a:t>pro 4.ročník</a:t>
            </a:r>
            <a:r>
              <a:rPr lang="cs-CZ" sz="1000" dirty="0"/>
              <a:t>. 3.vydání. Úvaly: SPL </a:t>
            </a:r>
            <a:r>
              <a:rPr lang="cs-CZ" sz="1000" dirty="0" err="1"/>
              <a:t>Práce,Albra</a:t>
            </a:r>
            <a:r>
              <a:rPr lang="cs-CZ" sz="1000" dirty="0"/>
              <a:t>, 2001. ISBN 80-86287-32-7</a:t>
            </a:r>
            <a:r>
              <a:rPr lang="cs-CZ" sz="1000" dirty="0" smtClean="0"/>
              <a:t>.</a:t>
            </a:r>
          </a:p>
          <a:p>
            <a:r>
              <a:rPr lang="cs-CZ" sz="1000" dirty="0"/>
              <a:t>NEUVEDENO. </a:t>
            </a:r>
            <a:r>
              <a:rPr lang="cs-CZ" sz="1000" i="1" dirty="0"/>
              <a:t>: http://www.zssvjnepom.edu.sk/jan_nepomucky.htm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=jan+nepomuck%C3%BD&amp;view=</a:t>
            </a:r>
            <a:r>
              <a:rPr lang="cs-CZ" sz="1000" dirty="0" err="1"/>
              <a:t>detail&amp;id</a:t>
            </a:r>
            <a:r>
              <a:rPr lang="cs-CZ" sz="1000" dirty="0"/>
              <a:t>=9D74EE430FD132B9B328690353CB99E1BC774C21&amp;first=0&amp;FORM=IDFRIR&gt;. </a:t>
            </a:r>
            <a:r>
              <a:rPr lang="cs-CZ" sz="1000" dirty="0" smtClean="0"/>
              <a:t> </a:t>
            </a:r>
          </a:p>
          <a:p>
            <a:r>
              <a:rPr lang="cs-CZ" sz="1000" dirty="0"/>
              <a:t>NEUVEDENO. </a:t>
            </a:r>
            <a:r>
              <a:rPr lang="cs-CZ" sz="1000" i="1" dirty="0"/>
              <a:t>http://www.abcsvatych.com/rozdeleni/cestisvati.htm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=jan+nepomuck%C3%BD&amp;view=</a:t>
            </a:r>
            <a:r>
              <a:rPr lang="cs-CZ" sz="1000" dirty="0" err="1"/>
              <a:t>detail&amp;id</a:t>
            </a:r>
            <a:r>
              <a:rPr lang="cs-CZ" sz="1000" dirty="0"/>
              <a:t>=9D74EE430FD132B9B328690353CB99E1BC774C21&amp;first=0&amp;FORM=IDFRIR&gt;.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http://sk.wikipedia.org/wiki/Bohuslav_Balb%C3%ADn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=bohuslav+balb%C3%ADn&amp;view=</a:t>
            </a:r>
            <a:r>
              <a:rPr lang="cs-CZ" sz="1000" dirty="0" err="1"/>
              <a:t>detail&amp;id</a:t>
            </a:r>
            <a:r>
              <a:rPr lang="cs-CZ" sz="1000" dirty="0"/>
              <a:t>=ED5A28F081310B8A5FC108240D712F430D02E693&amp;first=0&amp;FORM=IDFRIR&gt;.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http://www.panoramio.com/photo/22324397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=bo%C5%BE%C3%AD+muka&amp;view=</a:t>
            </a:r>
            <a:r>
              <a:rPr lang="cs-CZ" sz="1000" dirty="0" err="1"/>
              <a:t>detail&amp;id</a:t>
            </a:r>
            <a:r>
              <a:rPr lang="cs-CZ" sz="1000" dirty="0"/>
              <a:t>=4178A1481F3116F7D90192E2623B86B75A457729&amp;first=0&amp;FORM=IDFRIR&gt;.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: http://www.severnipisecko.cz/minice.htm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=bo%C5%BE%C3%AD+muka&amp;view=</a:t>
            </a:r>
            <a:r>
              <a:rPr lang="cs-CZ" sz="1000" dirty="0" err="1"/>
              <a:t>detail&amp;id</a:t>
            </a:r>
            <a:r>
              <a:rPr lang="cs-CZ" sz="1000" dirty="0"/>
              <a:t>=AD767F529DF599CDA08CC2DAE7ADC0F0D192AC92&amp;first=61&amp;FORM=IDFRIR&gt;.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http://www.panoramio.com/photo/46254038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=barokn%C3%AD+kostel&amp;view=</a:t>
            </a:r>
            <a:r>
              <a:rPr lang="cs-CZ" sz="1000" dirty="0" err="1"/>
              <a:t>detail&amp;id</a:t>
            </a:r>
            <a:r>
              <a:rPr lang="cs-CZ" sz="1000" dirty="0"/>
              <a:t>=F0FAA94D5F18DEA915BB95B398307D4F64E0F637&amp;first=0&amp;FORM=IDFRIR</a:t>
            </a:r>
            <a:r>
              <a:rPr lang="cs-CZ" sz="1000" dirty="0" smtClean="0"/>
              <a:t>&gt;.</a:t>
            </a:r>
          </a:p>
          <a:p>
            <a:r>
              <a:rPr lang="cs-CZ" sz="1000" dirty="0"/>
              <a:t>NEUVEDENO. </a:t>
            </a:r>
            <a:r>
              <a:rPr lang="cs-CZ" sz="1000" i="1" dirty="0"/>
              <a:t>http://www.zamek-jaromerice.cz/historie/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=barokn%C3%AD+z%C3%A1mek&amp;view=</a:t>
            </a:r>
            <a:r>
              <a:rPr lang="cs-CZ" sz="1000" dirty="0" err="1"/>
              <a:t>detail&amp;id</a:t>
            </a:r>
            <a:r>
              <a:rPr lang="cs-CZ" sz="1000" dirty="0"/>
              <a:t>=C88F10ABB797A0AB92D4D94A107408CACA0ECCB9&amp;first=91&amp;FORM=IDFRIR&gt;. </a:t>
            </a:r>
            <a:endParaRPr lang="cs-CZ" sz="1000" dirty="0" smtClean="0"/>
          </a:p>
          <a:p>
            <a:r>
              <a:rPr lang="cs-CZ" sz="1000" dirty="0"/>
              <a:t>NEUVEDENO. </a:t>
            </a:r>
            <a:r>
              <a:rPr lang="cs-CZ" sz="1000" i="1" dirty="0"/>
              <a:t>http://kostelycz.cz/okresy/ustil.htm</a:t>
            </a:r>
            <a:r>
              <a:rPr lang="cs-CZ" sz="1000" dirty="0"/>
              <a:t> [online]. [cit. 8.4.2012].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=barokn%C3%AD+kostel&amp;view=</a:t>
            </a:r>
            <a:r>
              <a:rPr lang="cs-CZ" sz="1000" dirty="0" err="1"/>
              <a:t>detail&amp;id</a:t>
            </a:r>
            <a:r>
              <a:rPr lang="cs-CZ" sz="1000"/>
              <a:t>=C445D39776F8CAD025BB87B646812E71B92E6AB0&amp;first=121&amp;FORM=IDFRIR&gt;. </a:t>
            </a:r>
            <a:endParaRPr lang="cs-CZ" sz="1000" dirty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804864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107</TotalTime>
  <Words>428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Základní</vt:lpstr>
      <vt:lpstr>Prezentace aplikace PowerPoint</vt:lpstr>
      <vt:lpstr>ČECHY V DOBĚ BAROKA</vt:lpstr>
      <vt:lpstr>ANOTACE</vt:lpstr>
      <vt:lpstr>ROBOTA</vt:lpstr>
      <vt:lpstr>OBRANA ČESKÉHO NÁRODA</vt:lpstr>
      <vt:lpstr>JAN NEPOMUCKÝ</vt:lpstr>
      <vt:lpstr>DOBA TEMNA</vt:lpstr>
      <vt:lpstr>ŽIVOT PROSTÝCH LIDÍ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Martin Králík</cp:lastModifiedBy>
  <cp:revision>21</cp:revision>
  <dcterms:created xsi:type="dcterms:W3CDTF">2012-01-24T18:48:23Z</dcterms:created>
  <dcterms:modified xsi:type="dcterms:W3CDTF">2012-04-08T19:37:48Z</dcterms:modified>
</cp:coreProperties>
</file>