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77" r:id="rId5"/>
    <p:sldId id="278" r:id="rId6"/>
    <p:sldId id="279" r:id="rId7"/>
    <p:sldId id="276" r:id="rId8"/>
    <p:sldId id="271" r:id="rId9"/>
    <p:sldId id="273" r:id="rId10"/>
    <p:sldId id="274" r:id="rId11"/>
    <p:sldId id="270" r:id="rId12"/>
    <p:sldId id="280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10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873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494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107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985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050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21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750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15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898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755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536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03B02-AE4A-4340-B38F-5204114EA8F6}" type="datetimeFigureOut">
              <a:rPr lang="cs-CZ" smtClean="0"/>
              <a:t>2. 7. 2014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033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4964092"/>
              </p:ext>
            </p:extLst>
          </p:nvPr>
        </p:nvGraphicFramePr>
        <p:xfrm>
          <a:off x="1481138" y="398463"/>
          <a:ext cx="5821362" cy="6672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Dokument" r:id="rId3" imgW="5889940" imgH="6735935" progId="Word.Document.12">
                  <p:embed/>
                </p:oleObj>
              </mc:Choice>
              <mc:Fallback>
                <p:oleObj name="Dokument" r:id="rId3" imgW="5889940" imgH="673593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481138" y="398463"/>
                        <a:ext cx="5821362" cy="66722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5920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>
                <a:solidFill>
                  <a:schemeClr val="accent1">
                    <a:lumMod val="50000"/>
                  </a:schemeClr>
                </a:solidFill>
              </a:rPr>
              <a:t>Power</a:t>
            </a:r>
            <a:r>
              <a:rPr lang="cs-CZ" sz="5400" dirty="0">
                <a:solidFill>
                  <a:schemeClr val="accent1">
                    <a:lumMod val="50000"/>
                  </a:schemeClr>
                </a:solidFill>
              </a:rPr>
              <a:t> P</a:t>
            </a:r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</a:rPr>
              <a:t>oint</a:t>
            </a:r>
            <a:endParaRPr lang="cs-CZ" sz="5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7160840" cy="17526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Tvorba jednoduché prezentace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(animace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textu a obrázků)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57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2756" y="140512"/>
            <a:ext cx="87129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chemeClr val="accent1">
                    <a:lumMod val="50000"/>
                  </a:schemeClr>
                </a:solidFill>
              </a:rPr>
              <a:t>Animace textu</a:t>
            </a: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514350" indent="-514350">
              <a:buAutoNum type="arabicParenR"/>
            </a:pP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Napíšu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a označím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text </a:t>
            </a:r>
          </a:p>
          <a:p>
            <a:pPr marL="514350" indent="-514350">
              <a:buAutoNum type="arabicParenR"/>
            </a:pP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zvolím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záložku Animace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0" y="2202614"/>
            <a:ext cx="8991244" cy="4117707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5" name="Ovál 4"/>
          <p:cNvSpPr/>
          <p:nvPr/>
        </p:nvSpPr>
        <p:spPr>
          <a:xfrm>
            <a:off x="2343378" y="2276872"/>
            <a:ext cx="792088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000778" y="4740829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1916832"/>
            <a:ext cx="5796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90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9080" y="206532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3) vyberu typ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animace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4) zvolím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možnosti efektu </a:t>
            </a: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při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najetí na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typ nebo možnost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se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hned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zobrazí ukázka </a:t>
            </a: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97" y="2084907"/>
            <a:ext cx="8773260" cy="3120229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8" name="Ovál 7"/>
          <p:cNvSpPr/>
          <p:nvPr/>
        </p:nvSpPr>
        <p:spPr>
          <a:xfrm>
            <a:off x="5724128" y="2276872"/>
            <a:ext cx="648072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717152" y="2334275"/>
            <a:ext cx="792088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717152" y="1964943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5561" y="214960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973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2756" y="476672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5) zvolím začátek animace – pro každou animaci     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56" y="1340768"/>
            <a:ext cx="8773260" cy="3120229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2" name="Ovál 1"/>
          <p:cNvSpPr/>
          <p:nvPr/>
        </p:nvSpPr>
        <p:spPr>
          <a:xfrm>
            <a:off x="7452320" y="1556792"/>
            <a:ext cx="1473696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12115"/>
            <a:ext cx="3141597" cy="3697764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610658"/>
            <a:ext cx="2967315" cy="1609392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8028384" y="106144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se šipkou 12"/>
          <p:cNvCxnSpPr>
            <a:stCxn id="2" idx="2"/>
          </p:cNvCxnSpPr>
          <p:nvPr/>
        </p:nvCxnSpPr>
        <p:spPr>
          <a:xfrm flipH="1">
            <a:off x="4211960" y="1772816"/>
            <a:ext cx="3240360" cy="83784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539386" y="2996952"/>
            <a:ext cx="968718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351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6611" y="268854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6) mohu přidat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další animaci - při najetí na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animaci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se také zobrazí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ukázka,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po zvolení se přidá další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animace – opět musím zvolit začátek</a:t>
            </a:r>
            <a:endParaRPr lang="cs-CZ" sz="32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756" y="1916830"/>
            <a:ext cx="8769429" cy="4513257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5652120" y="173216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652120" y="2101498"/>
            <a:ext cx="720080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092280" y="2101498"/>
            <a:ext cx="1224136" cy="53541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6372200" y="1556792"/>
            <a:ext cx="1152128" cy="54470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8544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2756" y="140512"/>
            <a:ext cx="89069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chemeClr val="accent1">
                    <a:lumMod val="50000"/>
                  </a:schemeClr>
                </a:solidFill>
              </a:rPr>
              <a:t>Animace obrázku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– vložím obrázek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1) zvolím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záložku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Animace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2) vyberu animaci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- při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najetí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se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hned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zobrazí ukázka 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30" y="1710172"/>
            <a:ext cx="8928484" cy="5019821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4" name="Ovál 3"/>
          <p:cNvSpPr/>
          <p:nvPr/>
        </p:nvSpPr>
        <p:spPr>
          <a:xfrm>
            <a:off x="2195736" y="1710172"/>
            <a:ext cx="576064" cy="35067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979712" y="2060848"/>
            <a:ext cx="79208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152550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9712" y="2492896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122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332656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3) možnosti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efektu – při najetí na možnost se také zobrazí ukázka  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3" y="1902316"/>
            <a:ext cx="9028186" cy="4481750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2" name="Ovál 1"/>
          <p:cNvSpPr/>
          <p:nvPr/>
        </p:nvSpPr>
        <p:spPr>
          <a:xfrm>
            <a:off x="3635896" y="2132856"/>
            <a:ext cx="1152128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194819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812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76306"/>
            <a:ext cx="87129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4) přidat animaci –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při najetí na možnost se také zobrazí ukázka, po zvolení se přidá další animace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29" y="1484784"/>
            <a:ext cx="9030961" cy="5153745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4" name="Ovál 3"/>
          <p:cNvSpPr/>
          <p:nvPr/>
        </p:nvSpPr>
        <p:spPr>
          <a:xfrm>
            <a:off x="4712924" y="1835607"/>
            <a:ext cx="720080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598609" y="1484784"/>
            <a:ext cx="474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33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76306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Při každé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animaci –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opět nastavím začátek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50" y="1607452"/>
            <a:ext cx="9030961" cy="5153745"/>
          </a:xfrm>
          <a:prstGeom prst="rect">
            <a:avLst/>
          </a:prstGeom>
          <a:ln>
            <a:solidFill>
              <a:srgbClr val="92D050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6320" y="1150188"/>
            <a:ext cx="1686160" cy="914528"/>
          </a:xfrm>
          <a:prstGeom prst="rect">
            <a:avLst/>
          </a:prstGeom>
          <a:ln>
            <a:solidFill>
              <a:srgbClr val="92D050"/>
            </a:solidFill>
          </a:ln>
        </p:spPr>
      </p:pic>
      <p:sp>
        <p:nvSpPr>
          <p:cNvPr id="5" name="Ovál 4"/>
          <p:cNvSpPr/>
          <p:nvPr/>
        </p:nvSpPr>
        <p:spPr>
          <a:xfrm>
            <a:off x="6876256" y="908720"/>
            <a:ext cx="2177955" cy="136815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25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 prezentaci s názvem: Animace </a:t>
            </a:r>
            <a:r>
              <a:rPr lang="cs-CZ" dirty="0" smtClean="0"/>
              <a:t>obrázků</a:t>
            </a:r>
          </a:p>
          <a:p>
            <a:r>
              <a:rPr lang="cs-CZ" dirty="0" smtClean="0"/>
              <a:t>Na každý snímek vlož 1 obrázek a vyber </a:t>
            </a:r>
            <a:br>
              <a:rPr lang="cs-CZ" dirty="0" smtClean="0"/>
            </a:br>
            <a:r>
              <a:rPr lang="cs-CZ" dirty="0" smtClean="0"/>
              <a:t>k němu různé animace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108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může vypadat takto: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229" y="1628800"/>
            <a:ext cx="9144000" cy="301133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4903311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(jen přehled snímků, animace uvidíme po spuštění prezentace)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9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2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Zdroje:</a:t>
            </a:r>
            <a:br>
              <a:rPr lang="cs-CZ" dirty="0"/>
            </a:br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NAVRÁTIL, Pavel. </a:t>
            </a:r>
            <a:r>
              <a:rPr lang="cs-CZ" i="1" dirty="0"/>
              <a:t>S počítačem nejen k maturitě</a:t>
            </a:r>
            <a:r>
              <a:rPr lang="cs-CZ" dirty="0"/>
              <a:t>. 5. vyd. Kralice na Hané: </a:t>
            </a:r>
            <a:r>
              <a:rPr lang="cs-CZ" dirty="0" err="1"/>
              <a:t>Computer</a:t>
            </a:r>
            <a:r>
              <a:rPr lang="cs-CZ" dirty="0"/>
              <a:t> Media, 2004, 175 s. </a:t>
            </a:r>
            <a:r>
              <a:rPr lang="cs-CZ"/>
              <a:t>ISBN 80-866-8619-1</a:t>
            </a:r>
          </a:p>
        </p:txBody>
      </p:sp>
    </p:spTree>
    <p:extLst>
      <p:ext uri="{BB962C8B-B14F-4D97-AF65-F5344CB8AC3E}">
        <p14:creationId xmlns:p14="http://schemas.microsoft.com/office/powerpoint/2010/main" val="439725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</TotalTime>
  <Words>192</Words>
  <Application>Microsoft Office PowerPoint</Application>
  <PresentationFormat>Předvádění na obrazovce (4:3)</PresentationFormat>
  <Paragraphs>33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Microsoft Word Document</vt:lpstr>
      <vt:lpstr>Prezentace aplikace PowerPoint</vt:lpstr>
      <vt:lpstr>Power 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 </vt:lpstr>
      <vt:lpstr>Výsledek může vypadat takto: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37</cp:revision>
  <dcterms:created xsi:type="dcterms:W3CDTF">2014-04-13T19:42:33Z</dcterms:created>
  <dcterms:modified xsi:type="dcterms:W3CDTF">2014-07-02T18:34:47Z</dcterms:modified>
</cp:coreProperties>
</file>