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307" r:id="rId4"/>
    <p:sldId id="308" r:id="rId5"/>
    <p:sldId id="309" r:id="rId6"/>
    <p:sldId id="310" r:id="rId7"/>
    <p:sldId id="311" r:id="rId8"/>
    <p:sldId id="270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952110-B185-4818-9D72-78F4907BE92E}" type="datetimeFigureOut">
              <a:rPr lang="cs-CZ" smtClean="0"/>
              <a:t>7. 7. 2014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FED328-13A9-4814-93C5-71AC37F46F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45787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018DA-7768-40DA-A9B6-B89AFE35DCEB}" type="datetimeFigureOut">
              <a:rPr lang="cs-CZ" smtClean="0"/>
              <a:t>7. 7. 2014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83772-EA52-42FE-9AFF-CCD82F384A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50472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018DA-7768-40DA-A9B6-B89AFE35DCEB}" type="datetimeFigureOut">
              <a:rPr lang="cs-CZ" smtClean="0"/>
              <a:t>7. 7. 2014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83772-EA52-42FE-9AFF-CCD82F384A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5016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018DA-7768-40DA-A9B6-B89AFE35DCEB}" type="datetimeFigureOut">
              <a:rPr lang="cs-CZ" smtClean="0"/>
              <a:t>7. 7. 2014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83772-EA52-42FE-9AFF-CCD82F384A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56119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018DA-7768-40DA-A9B6-B89AFE35DCEB}" type="datetimeFigureOut">
              <a:rPr lang="cs-CZ" smtClean="0"/>
              <a:t>7. 7. 2014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83772-EA52-42FE-9AFF-CCD82F384A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00975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018DA-7768-40DA-A9B6-B89AFE35DCEB}" type="datetimeFigureOut">
              <a:rPr lang="cs-CZ" smtClean="0"/>
              <a:t>7. 7. 2014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83772-EA52-42FE-9AFF-CCD82F384A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65700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018DA-7768-40DA-A9B6-B89AFE35DCEB}" type="datetimeFigureOut">
              <a:rPr lang="cs-CZ" smtClean="0"/>
              <a:t>7. 7. 2014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83772-EA52-42FE-9AFF-CCD82F384A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01884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018DA-7768-40DA-A9B6-B89AFE35DCEB}" type="datetimeFigureOut">
              <a:rPr lang="cs-CZ" smtClean="0"/>
              <a:t>7. 7. 2014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83772-EA52-42FE-9AFF-CCD82F384A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76884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018DA-7768-40DA-A9B6-B89AFE35DCEB}" type="datetimeFigureOut">
              <a:rPr lang="cs-CZ" smtClean="0"/>
              <a:t>7. 7. 2014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83772-EA52-42FE-9AFF-CCD82F384A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86954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018DA-7768-40DA-A9B6-B89AFE35DCEB}" type="datetimeFigureOut">
              <a:rPr lang="cs-CZ" smtClean="0"/>
              <a:t>7. 7. 2014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83772-EA52-42FE-9AFF-CCD82F384A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8979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018DA-7768-40DA-A9B6-B89AFE35DCEB}" type="datetimeFigureOut">
              <a:rPr lang="cs-CZ" smtClean="0"/>
              <a:t>7. 7. 2014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83772-EA52-42FE-9AFF-CCD82F384A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55567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018DA-7768-40DA-A9B6-B89AFE35DCEB}" type="datetimeFigureOut">
              <a:rPr lang="cs-CZ" smtClean="0"/>
              <a:t>7. 7. 2014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83772-EA52-42FE-9AFF-CCD82F384A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30610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7018DA-7768-40DA-A9B6-B89AFE35DCEB}" type="datetimeFigureOut">
              <a:rPr lang="cs-CZ" smtClean="0"/>
              <a:t>7. 7. 2014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F83772-EA52-42FE-9AFF-CCD82F384A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915429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emf"/><Relationship Id="rId4" Type="http://schemas.openxmlformats.org/officeDocument/2006/relationships/package" Target="../embeddings/Microsoft_Word_Document1.docx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6zs-jablonec.cz/?p=1659" TargetMode="Externa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6zs-jablonec.cz/?p=1659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33646117"/>
              </p:ext>
            </p:extLst>
          </p:nvPr>
        </p:nvGraphicFramePr>
        <p:xfrm>
          <a:off x="1609725" y="90488"/>
          <a:ext cx="5743575" cy="6773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2" name="Dokument" r:id="rId4" imgW="5889940" imgH="6951171" progId="Word.Document.12">
                  <p:embed/>
                </p:oleObj>
              </mc:Choice>
              <mc:Fallback>
                <p:oleObj name="Dokument" r:id="rId4" imgW="5889940" imgH="6951171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609725" y="90488"/>
                        <a:ext cx="5743575" cy="67738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80454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204864"/>
            <a:ext cx="7772400" cy="1470025"/>
          </a:xfrm>
        </p:spPr>
        <p:txBody>
          <a:bodyPr/>
          <a:lstStyle/>
          <a:p>
            <a:r>
              <a:rPr lang="cs-CZ" dirty="0" smtClean="0"/>
              <a:t>MS EXCEL 2010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Zpracování tabulky do grafu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9302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034682"/>
          </a:xfrm>
        </p:spPr>
        <p:txBody>
          <a:bodyPr anchor="t">
            <a:normAutofit/>
          </a:bodyPr>
          <a:lstStyle/>
          <a:p>
            <a:pPr algn="l"/>
            <a:r>
              <a:rPr lang="cs-CZ" dirty="0" smtClean="0"/>
              <a:t>Úkol:</a:t>
            </a:r>
            <a:br>
              <a:rPr lang="cs-CZ" dirty="0" smtClean="0"/>
            </a:br>
            <a:r>
              <a:rPr lang="cs-CZ" sz="3200" dirty="0" smtClean="0"/>
              <a:t>1) Na stránkách naší školy </a:t>
            </a:r>
            <a:br>
              <a:rPr lang="cs-CZ" sz="3200" dirty="0" smtClean="0"/>
            </a:br>
            <a:r>
              <a:rPr lang="cs-CZ" sz="3200" dirty="0" smtClean="0">
                <a:hlinkClick r:id="rId2"/>
              </a:rPr>
              <a:t>http</a:t>
            </a:r>
            <a:r>
              <a:rPr lang="cs-CZ" sz="3200" dirty="0">
                <a:hlinkClick r:id="rId2"/>
              </a:rPr>
              <a:t>://www.6zs-jablonec.cz/?p=1659</a:t>
            </a:r>
            <a:r>
              <a:rPr lang="cs-CZ" sz="3200" dirty="0"/>
              <a:t> 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 smtClean="0"/>
              <a:t>je tabulka výsledkové listiny v orientačním běhu – tuto tabulku si ulož</a:t>
            </a:r>
            <a:br>
              <a:rPr lang="cs-CZ" sz="3200" dirty="0" smtClean="0"/>
            </a:br>
            <a:r>
              <a:rPr lang="cs-CZ" sz="3200" dirty="0" smtClean="0"/>
              <a:t>2) V záložce družstva jsou tabulky výsledků 4 kategorií- nejúspěšnějších družstev</a:t>
            </a:r>
            <a:br>
              <a:rPr lang="cs-CZ" sz="3200" dirty="0" smtClean="0"/>
            </a:br>
            <a:r>
              <a:rPr lang="cs-CZ" sz="3200" dirty="0" smtClean="0"/>
              <a:t>3) Pro každou kategorii vytvoř 2 typy grafů jejich výsledků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014762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28800"/>
            <a:ext cx="9144000" cy="32004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4" name="TextovéPole 3"/>
          <p:cNvSpPr txBox="1"/>
          <p:nvPr/>
        </p:nvSpPr>
        <p:spPr>
          <a:xfrm>
            <a:off x="323528" y="664709"/>
            <a:ext cx="79928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Řešení může vypadat takto: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0566816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23528" y="664709"/>
            <a:ext cx="79928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2)</a:t>
            </a:r>
            <a:endParaRPr lang="cs-CZ" sz="3200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10470"/>
            <a:ext cx="9144000" cy="3237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21359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23528" y="664709"/>
            <a:ext cx="79928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3)</a:t>
            </a:r>
            <a:endParaRPr lang="cs-CZ" sz="3200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44542"/>
            <a:ext cx="9144000" cy="3168916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0050506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23528" y="664709"/>
            <a:ext cx="79928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4</a:t>
            </a:r>
            <a:r>
              <a:rPr lang="cs-CZ" sz="3200" dirty="0" smtClean="0"/>
              <a:t>)</a:t>
            </a:r>
            <a:endParaRPr lang="cs-CZ" sz="3200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09537"/>
            <a:ext cx="9144000" cy="3238926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7495481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19256" cy="2160240"/>
          </a:xfrm>
        </p:spPr>
        <p:txBody>
          <a:bodyPr>
            <a:normAutofit fontScale="90000"/>
          </a:bodyPr>
          <a:lstStyle/>
          <a:p>
            <a:pPr algn="l"/>
            <a:r>
              <a:rPr lang="cs-CZ" sz="2800" dirty="0"/>
              <a:t/>
            </a:r>
            <a:br>
              <a:rPr lang="cs-CZ" sz="2800" dirty="0"/>
            </a:br>
            <a:r>
              <a:rPr lang="cs-CZ" sz="2200" dirty="0"/>
              <a:t>Zdroje:</a:t>
            </a:r>
            <a:br>
              <a:rPr lang="cs-CZ" sz="2200" dirty="0"/>
            </a:br>
            <a:r>
              <a:rPr lang="cs-CZ" sz="2200" dirty="0"/>
              <a:t>V materiálu byly použity prostředky Microsoft Office 2010 , vlastník licence je ZŠ Jablonec nad Nisou – Mšeno, Mozartova 24, příspěvková organizace</a:t>
            </a:r>
            <a:br>
              <a:rPr lang="cs-CZ" sz="2200" dirty="0"/>
            </a:br>
            <a:r>
              <a:rPr lang="cs-CZ" sz="2200" dirty="0"/>
              <a:t/>
            </a:r>
            <a:br>
              <a:rPr lang="cs-CZ" sz="2200" dirty="0"/>
            </a:br>
            <a:r>
              <a:rPr lang="cs-CZ" sz="2200" dirty="0"/>
              <a:t>NAVRÁTIL, Pavel. </a:t>
            </a:r>
            <a:r>
              <a:rPr lang="cs-CZ" sz="2200" i="1" dirty="0"/>
              <a:t>S počítačem nejen k maturitě</a:t>
            </a:r>
            <a:r>
              <a:rPr lang="cs-CZ" sz="2200" dirty="0"/>
              <a:t>. 5. vyd. Kralice na Hané: </a:t>
            </a:r>
            <a:r>
              <a:rPr lang="cs-CZ" sz="2200" dirty="0" err="1"/>
              <a:t>Computer</a:t>
            </a:r>
            <a:r>
              <a:rPr lang="cs-CZ" sz="2200" dirty="0"/>
              <a:t> Media, 2004, 175 s. ISBN 80-866-8619-1</a:t>
            </a:r>
            <a:r>
              <a:rPr lang="cs-CZ" sz="2800" dirty="0" smtClean="0"/>
              <a:t/>
            </a:r>
            <a:br>
              <a:rPr lang="cs-CZ" sz="2800" dirty="0" smtClean="0"/>
            </a:br>
            <a:endParaRPr lang="cs-CZ" sz="2800" dirty="0">
              <a:latin typeface="+mn-lt"/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5683287"/>
              </p:ext>
            </p:extLst>
          </p:nvPr>
        </p:nvGraphicFramePr>
        <p:xfrm>
          <a:off x="457200" y="2708921"/>
          <a:ext cx="8229600" cy="1756241"/>
        </p:xfrm>
        <a:graphic>
          <a:graphicData uri="http://schemas.openxmlformats.org/drawingml/2006/table">
            <a:tbl>
              <a:tblPr/>
              <a:tblGrid>
                <a:gridCol w="7608498"/>
                <a:gridCol w="621102"/>
              </a:tblGrid>
              <a:tr h="1756241">
                <a:tc>
                  <a:txBody>
                    <a:bodyPr/>
                    <a:lstStyle/>
                    <a:p>
                      <a:r>
                        <a:rPr lang="cs-CZ" dirty="0">
                          <a:effectLst/>
                        </a:rPr>
                        <a:t>6zs-jablonec.cz. </a:t>
                      </a:r>
                      <a:r>
                        <a:rPr lang="cs-CZ" i="1" dirty="0">
                          <a:effectLst/>
                        </a:rPr>
                        <a:t>6zs-jablonec.cz</a:t>
                      </a:r>
                      <a:r>
                        <a:rPr lang="cs-CZ" dirty="0">
                          <a:effectLst/>
                        </a:rPr>
                        <a:t> [online]. 2014 [cit. 2014-05-05]. Dostupné z: </a:t>
                      </a:r>
                      <a:r>
                        <a:rPr lang="cs-CZ" dirty="0">
                          <a:effectLst/>
                          <a:hlinkClick r:id="rId2"/>
                        </a:rPr>
                        <a:t>http://www.6zs-jablonec.cz/?p=1659</a:t>
                      </a:r>
                      <a:r>
                        <a:rPr lang="cs-CZ" dirty="0">
                          <a:effectLst/>
                        </a:rPr>
                        <a:t> </a:t>
                      </a:r>
                    </a:p>
                  </a:txBody>
                  <a:tcPr marL="190500" marR="95250" marT="190500" marB="190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16433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1615</TotalTime>
  <Words>40</Words>
  <Application>Microsoft Office PowerPoint</Application>
  <PresentationFormat>Předvádění na obrazovce (4:3)</PresentationFormat>
  <Paragraphs>9</Paragraphs>
  <Slides>8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Motiv systému Office</vt:lpstr>
      <vt:lpstr>Dokument</vt:lpstr>
      <vt:lpstr>Prezentace aplikace PowerPoint</vt:lpstr>
      <vt:lpstr>MS EXCEL 2010</vt:lpstr>
      <vt:lpstr>Úkol: 1) Na stránkách naší školy  http://www.6zs-jablonec.cz/?p=1659  je tabulka výsledkové listiny v orientačním běhu – tuto tabulku si ulož 2) V záložce družstva jsou tabulky výsledků 4 kategorií- nejúspěšnějších družstev 3) Pro každou kategorii vytvoř 2 typy grafů jejich výsledků </vt:lpstr>
      <vt:lpstr>Prezentace aplikace PowerPoint</vt:lpstr>
      <vt:lpstr>Prezentace aplikace PowerPoint</vt:lpstr>
      <vt:lpstr>Prezentace aplikace PowerPoint</vt:lpstr>
      <vt:lpstr>Prezentace aplikace PowerPoint</vt:lpstr>
      <vt:lpstr> Zdroje: V materiálu byly použity prostředky Microsoft Office 2010 , vlastník licence je ZŠ Jablonec nad Nisou – Mšeno, Mozartova 24, příspěvková organizace  NAVRÁTIL, Pavel. S počítačem nejen k maturitě. 5. vyd. Kralice na Hané: Computer Media, 2004, 175 s. ISBN 80-866-8619-1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Zuzana Škrabálková</dc:creator>
  <cp:lastModifiedBy>Zuzana Škrabálková</cp:lastModifiedBy>
  <cp:revision>123</cp:revision>
  <dcterms:created xsi:type="dcterms:W3CDTF">2013-12-01T21:57:08Z</dcterms:created>
  <dcterms:modified xsi:type="dcterms:W3CDTF">2014-07-07T20:17:34Z</dcterms:modified>
</cp:coreProperties>
</file>