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304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68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58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077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102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556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930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081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702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880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456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chemeClr val="accent1">
                <a:tint val="66000"/>
                <a:satMod val="160000"/>
              </a:schemeClr>
            </a:gs>
            <a:gs pos="31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368148-DF19-4F51-B071-902E757CC9D9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1BBF8-FC4A-448D-8F79-81A19F32D1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063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cz/" TargetMode="External"/><Relationship Id="rId2" Type="http://schemas.openxmlformats.org/officeDocument/2006/relationships/hyperlink" Target="http://www.mestojablonec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blonec_nad_Nisou" TargetMode="External"/><Relationship Id="rId2" Type="http://schemas.openxmlformats.org/officeDocument/2006/relationships/hyperlink" Target="http://www.mestojablonec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67024327"/>
              </p:ext>
            </p:extLst>
          </p:nvPr>
        </p:nvGraphicFramePr>
        <p:xfrm>
          <a:off x="1630957" y="38100"/>
          <a:ext cx="5821363" cy="6684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Dokument" r:id="rId3" imgW="5889940" imgH="6760369" progId="Word.Document.12">
                  <p:embed/>
                </p:oleObj>
              </mc:Choice>
              <mc:Fallback>
                <p:oleObj name="Dokument" r:id="rId3" imgW="5889940" imgH="676036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30957" y="38100"/>
                        <a:ext cx="5821363" cy="66849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9604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Naše město - Jablonec nad Nisou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Tvorba prezentace na dané téma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728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Vytvořte prezentaci o našem </a:t>
            </a:r>
            <a:r>
              <a:rPr lang="cs-CZ" dirty="0" smtClean="0"/>
              <a:t>městě.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Osnova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Historie</a:t>
            </a:r>
          </a:p>
          <a:p>
            <a:r>
              <a:rPr lang="cs-CZ" dirty="0" smtClean="0"/>
              <a:t>Kultura</a:t>
            </a:r>
          </a:p>
          <a:p>
            <a:r>
              <a:rPr lang="cs-CZ" dirty="0" smtClean="0"/>
              <a:t>Sport</a:t>
            </a:r>
          </a:p>
          <a:p>
            <a:r>
              <a:rPr lang="cs-CZ" dirty="0" smtClean="0"/>
              <a:t>Zajímavosti</a:t>
            </a:r>
          </a:p>
          <a:p>
            <a:pPr marL="0" indent="0">
              <a:buNone/>
            </a:pPr>
            <a:r>
              <a:rPr lang="cs-CZ" dirty="0" smtClean="0"/>
              <a:t>Informace a obrázky najdete na stránkách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www.mestojablonec.cz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www.wikipedia.cz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054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Pokyny k nastavení prezentace: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Bude obsahovat 5 – 6 snímků</a:t>
            </a:r>
          </a:p>
          <a:p>
            <a:r>
              <a:rPr lang="cs-CZ" dirty="0" smtClean="0"/>
              <a:t>Použijte animace textu a obrázků</a:t>
            </a:r>
          </a:p>
          <a:p>
            <a:r>
              <a:rPr lang="cs-CZ" dirty="0" smtClean="0"/>
              <a:t>Nastavte samostatné přechody jednotlivých snímků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051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4664" y="274638"/>
            <a:ext cx="848213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Prezentace mohou vypadat např. takto: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68760"/>
            <a:ext cx="8724047" cy="1559973"/>
          </a:xfr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664" y="2996952"/>
            <a:ext cx="8856984" cy="15166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87" y="4797153"/>
            <a:ext cx="8958661" cy="146620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51250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74168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Zdroje:</a:t>
            </a:r>
            <a:br>
              <a:rPr lang="cs-CZ" dirty="0"/>
            </a:br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NAVRÁTIL, Pavel. </a:t>
            </a:r>
            <a:r>
              <a:rPr lang="cs-CZ" i="1" dirty="0"/>
              <a:t>S počítačem nejen k maturitě</a:t>
            </a:r>
            <a:r>
              <a:rPr lang="cs-CZ" dirty="0"/>
              <a:t>. 5. vyd. Kralice na Hané: </a:t>
            </a:r>
            <a:r>
              <a:rPr lang="cs-CZ" dirty="0" err="1"/>
              <a:t>Computer</a:t>
            </a:r>
            <a:r>
              <a:rPr lang="cs-CZ" dirty="0"/>
              <a:t> Media, 2004, 175 s. ISBN 80-866-8619-1</a:t>
            </a:r>
            <a:endParaRPr lang="cs-CZ" dirty="0" smtClean="0">
              <a:effectLst/>
            </a:endParaRPr>
          </a:p>
          <a:p>
            <a:endParaRPr lang="cs-CZ" dirty="0"/>
          </a:p>
          <a:p>
            <a:r>
              <a:rPr lang="cs-CZ" dirty="0" smtClean="0">
                <a:effectLst/>
              </a:rPr>
              <a:t>Jablonec nad Nisou. </a:t>
            </a:r>
            <a:r>
              <a:rPr lang="cs-CZ" i="1" dirty="0" smtClean="0">
                <a:effectLst/>
              </a:rPr>
              <a:t>Jablonec nad Nisou</a:t>
            </a:r>
            <a:r>
              <a:rPr lang="cs-CZ" dirty="0" smtClean="0">
                <a:effectLst/>
              </a:rPr>
              <a:t> [online]. 2014 [cit. 2014-05-12]. Dostupné z: </a:t>
            </a:r>
            <a:r>
              <a:rPr lang="cs-CZ" dirty="0" smtClean="0">
                <a:effectLst/>
                <a:hlinkClick r:id="rId2"/>
              </a:rPr>
              <a:t>http://www.mestojablonec.cz/</a:t>
            </a:r>
            <a:r>
              <a:rPr lang="cs-CZ" dirty="0" smtClean="0">
                <a:effectLst/>
              </a:rPr>
              <a:t> </a:t>
            </a:r>
          </a:p>
          <a:p>
            <a:endParaRPr lang="cs-CZ" dirty="0"/>
          </a:p>
          <a:p>
            <a:r>
              <a:rPr lang="cs-CZ" dirty="0" smtClean="0">
                <a:effectLst/>
              </a:rPr>
              <a:t>Jablonec nad Nisou. </a:t>
            </a:r>
            <a:r>
              <a:rPr lang="cs-CZ" i="1" dirty="0" smtClean="0">
                <a:effectLst/>
              </a:rPr>
              <a:t>Jablonec nad Nisou</a:t>
            </a:r>
            <a:r>
              <a:rPr lang="cs-CZ" dirty="0" smtClean="0">
                <a:effectLst/>
              </a:rPr>
              <a:t> [online]. 2014 [cit. 2014-05-12]. Dostupné z: </a:t>
            </a:r>
            <a:r>
              <a:rPr lang="cs-CZ" dirty="0" smtClean="0">
                <a:effectLst/>
                <a:hlinkClick r:id="rId3"/>
              </a:rPr>
              <a:t>http://cs.wikipedia.org/wiki/Jablonec_nad_Nisou</a:t>
            </a:r>
            <a:r>
              <a:rPr lang="cs-CZ" dirty="0" smtClean="0">
                <a:effectLst/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61</TotalTime>
  <Words>59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Dokument</vt:lpstr>
      <vt:lpstr>Prezentace aplikace PowerPoint</vt:lpstr>
      <vt:lpstr>Naše město - Jablonec nad Nisou</vt:lpstr>
      <vt:lpstr>Vytvořte prezentaci o našem městě. Osnova:</vt:lpstr>
      <vt:lpstr>Pokyny k nastavení prezentace:</vt:lpstr>
      <vt:lpstr>Prezentace mohou vypadat např. takto: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11</cp:revision>
  <dcterms:created xsi:type="dcterms:W3CDTF">2014-05-12T10:08:49Z</dcterms:created>
  <dcterms:modified xsi:type="dcterms:W3CDTF">2014-07-07T20:16:11Z</dcterms:modified>
</cp:coreProperties>
</file>