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70" r:id="rId4"/>
    <p:sldId id="272" r:id="rId5"/>
    <p:sldId id="273" r:id="rId6"/>
    <p:sldId id="27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38737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494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20107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39853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30507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41211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37507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15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898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755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5364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D03B02-AE4A-4340-B38F-5204114EA8F6}" type="datetimeFigureOut">
              <a:rPr lang="cs-CZ" smtClean="0"/>
              <a:t>7. 7. 2014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DD5BF9-CBB6-4A61-AD68-C0434C1188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60337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wikipedie.cz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t%C3%A1ty_Evropy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83693482"/>
              </p:ext>
            </p:extLst>
          </p:nvPr>
        </p:nvGraphicFramePr>
        <p:xfrm>
          <a:off x="1622425" y="103188"/>
          <a:ext cx="5821363" cy="65801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57" name="Dokument" r:id="rId4" imgW="5889940" imgH="6664788" progId="Word.Document.12">
                  <p:embed/>
                </p:oleObj>
              </mc:Choice>
              <mc:Fallback>
                <p:oleObj name="Dokument" r:id="rId4" imgW="5889940" imgH="666478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1622425" y="103188"/>
                        <a:ext cx="5821363" cy="6580187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7592077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7772400" cy="1467594"/>
          </a:xfrm>
        </p:spPr>
        <p:txBody>
          <a:bodyPr>
            <a:normAutofit/>
          </a:bodyPr>
          <a:lstStyle/>
          <a:p>
            <a:r>
              <a:rPr lang="cs-CZ" sz="5400" dirty="0" smtClean="0">
                <a:solidFill>
                  <a:schemeClr val="accent1">
                    <a:lumMod val="50000"/>
                  </a:schemeClr>
                </a:solidFill>
              </a:rPr>
              <a:t>Textový editor</a:t>
            </a:r>
            <a:endParaRPr lang="cs-CZ" sz="54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01008"/>
            <a:ext cx="7160840" cy="2952328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Vytvoření diplomu pro projekt</a:t>
            </a:r>
          </a:p>
          <a:p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(žáci tvoří skupiny, každá skupina si vybere evropský stát a plní </a:t>
            </a:r>
            <a:r>
              <a:rPr lang="cs-CZ" sz="3600" dirty="0">
                <a:solidFill>
                  <a:schemeClr val="accent1">
                    <a:lumMod val="75000"/>
                  </a:schemeClr>
                </a:solidFill>
              </a:rPr>
              <a:t>úkoly </a:t>
            </a:r>
            <a:r>
              <a:rPr lang="cs-CZ" sz="3600" dirty="0" smtClean="0">
                <a:solidFill>
                  <a:schemeClr val="accent1">
                    <a:lumMod val="75000"/>
                  </a:schemeClr>
                </a:solidFill>
              </a:rPr>
              <a:t>zadané vyučujícími, na závěr obdrží každý žák diplom)</a:t>
            </a:r>
            <a:endParaRPr lang="cs-CZ" sz="3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957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714202"/>
          </a:xfrm>
        </p:spPr>
        <p:txBody>
          <a:bodyPr>
            <a:normAutofit fontScale="90000"/>
          </a:bodyPr>
          <a:lstStyle/>
          <a:p>
            <a:pPr marL="0" indent="0"/>
            <a:r>
              <a:rPr lang="cs-CZ" dirty="0"/>
              <a:t>Vytvoř diplom pro projekt „Evropské </a:t>
            </a:r>
            <a:r>
              <a:rPr lang="cs-CZ" dirty="0" smtClean="0"/>
              <a:t>státy za </a:t>
            </a:r>
            <a:r>
              <a:rPr lang="cs-CZ" dirty="0"/>
              <a:t>olympijským vítězstvím“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40653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Diplom bude obsahovat: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Slovo diplom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projektu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Umístění (konečné pořadí se doplní na závěr)</a:t>
            </a:r>
          </a:p>
          <a:p>
            <a:pPr marL="514350" indent="-514350">
              <a:buFont typeface="+mj-lt"/>
              <a:buAutoNum type="arabicParenR"/>
            </a:pPr>
            <a:r>
              <a:rPr lang="cs-CZ" dirty="0" smtClean="0"/>
              <a:t>Název evropského státu, který si vyberete</a:t>
            </a:r>
            <a:br>
              <a:rPr lang="cs-CZ" dirty="0" smtClean="0"/>
            </a:br>
            <a:r>
              <a:rPr lang="cs-CZ" dirty="0" smtClean="0"/>
              <a:t>(na webové stránce: </a:t>
            </a:r>
            <a:r>
              <a:rPr lang="cs-CZ" dirty="0" smtClean="0">
                <a:hlinkClick r:id="rId2"/>
              </a:rPr>
              <a:t>www.wikipedie.cz</a:t>
            </a:r>
            <a:r>
              <a:rPr lang="cs-CZ" dirty="0" smtClean="0"/>
              <a:t> – státy Evropy)</a:t>
            </a:r>
          </a:p>
        </p:txBody>
      </p:sp>
    </p:spTree>
    <p:extLst>
      <p:ext uri="{BB962C8B-B14F-4D97-AF65-F5344CB8AC3E}">
        <p14:creationId xmlns:p14="http://schemas.microsoft.com/office/powerpoint/2010/main" val="30010871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3"/>
            <a:ext cx="8229600" cy="4536504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 startAt="5"/>
            </a:pPr>
            <a:r>
              <a:rPr lang="cs-CZ" dirty="0"/>
              <a:t>Státní vlajku vybraného státu (vyberete </a:t>
            </a:r>
            <a:br>
              <a:rPr lang="cs-CZ" dirty="0"/>
            </a:br>
            <a:r>
              <a:rPr lang="cs-CZ" dirty="0"/>
              <a:t>z klipartů nebo </a:t>
            </a:r>
            <a:r>
              <a:rPr lang="cs-CZ" dirty="0" smtClean="0"/>
              <a:t>nakreslíte </a:t>
            </a:r>
            <a:r>
              <a:rPr lang="cs-CZ" dirty="0"/>
              <a:t>v programu Malování</a:t>
            </a:r>
            <a:r>
              <a:rPr lang="cs-CZ" dirty="0" smtClean="0"/>
              <a:t>)</a:t>
            </a:r>
            <a:endParaRPr lang="cs-CZ" dirty="0"/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Obrázek maskota (vyberete ho v klipartech nebo nakreslíte v Malování)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Jmenný seznam skupiny žáků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Datum </a:t>
            </a:r>
          </a:p>
          <a:p>
            <a:pPr marL="514350" indent="-514350">
              <a:buFont typeface="+mj-lt"/>
              <a:buAutoNum type="arabicParenR" startAt="5"/>
            </a:pPr>
            <a:r>
              <a:rPr lang="cs-CZ" dirty="0" smtClean="0"/>
              <a:t>Ohraničení stránky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4" y="5445224"/>
            <a:ext cx="82809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Nápadům a kreativitě se meze nekladou, použijte Klipart, </a:t>
            </a:r>
            <a:r>
              <a:rPr lang="cs-CZ" dirty="0" err="1" smtClean="0"/>
              <a:t>Wordart</a:t>
            </a:r>
            <a:r>
              <a:rPr lang="cs-CZ" dirty="0" smtClean="0"/>
              <a:t>,  dotykový monitor, všechny možnosti , které nabízí MS Word 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6739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Výsledek může vypadat třeba takto:</a:t>
            </a:r>
            <a:endParaRPr lang="cs-CZ" sz="40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268760"/>
            <a:ext cx="3743848" cy="525853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44008" y="1335444"/>
            <a:ext cx="3696216" cy="5125166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0364046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23528" y="620688"/>
            <a:ext cx="784887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Zdroje:</a:t>
            </a:r>
            <a:br>
              <a:rPr lang="cs-CZ" dirty="0"/>
            </a:br>
            <a:r>
              <a:rPr lang="cs-CZ" dirty="0"/>
              <a:t>V materiálu byly použity prostředky Microsoft Office 2010 , vlastník licence je ZŠ Jablonec nad Nisou – Mšeno, Mozartova 24, příspěvková organizace</a:t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>NAVRÁTIL, Pavel. </a:t>
            </a:r>
            <a:r>
              <a:rPr lang="cs-CZ" i="1" dirty="0"/>
              <a:t>S počítačem nejen k maturitě</a:t>
            </a:r>
            <a:r>
              <a:rPr lang="cs-CZ" dirty="0"/>
              <a:t>. 5. vyd. Kralice na Hané: </a:t>
            </a:r>
            <a:r>
              <a:rPr lang="cs-CZ" dirty="0" err="1"/>
              <a:t>Computer</a:t>
            </a:r>
            <a:r>
              <a:rPr lang="cs-CZ" dirty="0"/>
              <a:t> Media, 2004, 175 s. </a:t>
            </a:r>
            <a:r>
              <a:rPr lang="cs-CZ"/>
              <a:t>ISBN 80-866-8619-1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Wikipedie</a:t>
            </a:r>
            <a:r>
              <a:rPr lang="cs-CZ" dirty="0"/>
              <a:t>: Seznam evropských států. </a:t>
            </a:r>
            <a:r>
              <a:rPr lang="cs-CZ" i="1" dirty="0"/>
              <a:t>Wikipedie: Seznam evropských států</a:t>
            </a:r>
            <a:r>
              <a:rPr lang="cs-CZ" dirty="0"/>
              <a:t> [online]. 2014 [cit. 2014-05-18]. Dostupné z: </a:t>
            </a:r>
            <a:r>
              <a:rPr lang="cs-CZ" dirty="0">
                <a:hlinkClick r:id="rId2"/>
              </a:rPr>
              <a:t>http://cs.wikipedia.org/wiki/St%C3%A1ty_Evropy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4631200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379</TotalTime>
  <Words>102</Words>
  <Application>Microsoft Office PowerPoint</Application>
  <PresentationFormat>Předvádění na obrazovce (4:3)</PresentationFormat>
  <Paragraphs>19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Dokument</vt:lpstr>
      <vt:lpstr>Prezentace aplikace PowerPoint</vt:lpstr>
      <vt:lpstr>Textový editor</vt:lpstr>
      <vt:lpstr>Vytvoř diplom pro projekt „Evropské státy za olympijským vítězstvím“</vt:lpstr>
      <vt:lpstr>Prezentace aplikace PowerPoint</vt:lpstr>
      <vt:lpstr>Výsledek může vypadat třeba takto: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Zuzana Škrabálková</dc:creator>
  <cp:lastModifiedBy>Zuzana Škrabálková</cp:lastModifiedBy>
  <cp:revision>40</cp:revision>
  <dcterms:created xsi:type="dcterms:W3CDTF">2014-04-13T19:42:33Z</dcterms:created>
  <dcterms:modified xsi:type="dcterms:W3CDTF">2014-07-07T20:15:06Z</dcterms:modified>
</cp:coreProperties>
</file>