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2" r:id="rId5"/>
    <p:sldId id="273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873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49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107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985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50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21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50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15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89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755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536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93000">
              <a:srgbClr val="92D050">
                <a:alpha val="38000"/>
              </a:srgbClr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33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%C3%A1ty_Evrop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7704745"/>
              </p:ext>
            </p:extLst>
          </p:nvPr>
        </p:nvGraphicFramePr>
        <p:xfrm>
          <a:off x="1635125" y="90488"/>
          <a:ext cx="5821363" cy="6657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9" name="Dokument" r:id="rId3" imgW="5889940" imgH="6740606" progId="Word.Document.12">
                  <p:embed/>
                </p:oleObj>
              </mc:Choice>
              <mc:Fallback>
                <p:oleObj name="Dokument" r:id="rId3" imgW="5889940" imgH="674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35125" y="90488"/>
                        <a:ext cx="5821363" cy="66579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5920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7772400" cy="146759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Textový editor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429000"/>
            <a:ext cx="7160840" cy="295232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Vytváření pracovního listu pro projekt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(žáci tvoří skupiny, každá skupina si vybere evropský stát a plní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úkoly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zadané vyučujícími,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bodové ohodnocení se uvádí na pracovní list)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57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714202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/>
              <a:t>Vytvoř </a:t>
            </a:r>
            <a:r>
              <a:rPr lang="cs-CZ" dirty="0" smtClean="0"/>
              <a:t>pracovní list </a:t>
            </a:r>
            <a:r>
              <a:rPr lang="cs-CZ" dirty="0"/>
              <a:t>pro projekt „Evropské </a:t>
            </a:r>
            <a:r>
              <a:rPr lang="cs-CZ" dirty="0" smtClean="0"/>
              <a:t>státy za </a:t>
            </a:r>
            <a:r>
              <a:rPr lang="cs-CZ" dirty="0"/>
              <a:t>olympijským vítězstvím“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Pracovní list bude obsahovat: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N</a:t>
            </a:r>
            <a:r>
              <a:rPr lang="cs-CZ" dirty="0" smtClean="0"/>
              <a:t>adpis pracovní list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projektu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evropského státu, který si vyberete</a:t>
            </a:r>
            <a:br>
              <a:rPr lang="cs-CZ" dirty="0" smtClean="0"/>
            </a:br>
            <a:r>
              <a:rPr lang="cs-CZ" dirty="0" smtClean="0"/>
              <a:t>(na webové stránce: </a:t>
            </a:r>
            <a:r>
              <a:rPr lang="cs-CZ" dirty="0" smtClean="0">
                <a:hlinkClick r:id="rId2"/>
              </a:rPr>
              <a:t>www.wikipedie.cz</a:t>
            </a:r>
            <a:r>
              <a:rPr lang="cs-CZ" dirty="0" smtClean="0"/>
              <a:t> – státy Evropy)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Tabulku s předměty: dějepis, český jazyk, zeměpis, tělesná výchova – pro udělení bodů</a:t>
            </a:r>
          </a:p>
        </p:txBody>
      </p:sp>
    </p:spTree>
    <p:extLst>
      <p:ext uri="{BB962C8B-B14F-4D97-AF65-F5344CB8AC3E}">
        <p14:creationId xmlns:p14="http://schemas.microsoft.com/office/powerpoint/2010/main" val="300108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453650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 startAt="5"/>
            </a:pPr>
            <a:r>
              <a:rPr lang="cs-CZ" dirty="0"/>
              <a:t>Státní vlajku vybraného státu (vyberete </a:t>
            </a:r>
            <a:br>
              <a:rPr lang="cs-CZ" dirty="0"/>
            </a:br>
            <a:r>
              <a:rPr lang="cs-CZ" dirty="0"/>
              <a:t>z klipartů nebo </a:t>
            </a:r>
            <a:r>
              <a:rPr lang="cs-CZ" dirty="0" smtClean="0"/>
              <a:t>nakreslíte </a:t>
            </a:r>
            <a:r>
              <a:rPr lang="cs-CZ" dirty="0"/>
              <a:t>v programu Malování</a:t>
            </a:r>
            <a:r>
              <a:rPr lang="cs-CZ" dirty="0" smtClean="0"/>
              <a:t>)</a:t>
            </a:r>
            <a:endParaRPr lang="cs-CZ" dirty="0"/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Obrázek maskota (vyberete ho v klipartech nebo nakreslíte v Malování)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Jmenný seznam skupiny žáků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Datum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Ohraničení stránky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445224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Nápadům a kreativitě se meze nekladou, použijete Klipart, </a:t>
            </a:r>
            <a:r>
              <a:rPr lang="cs-CZ" dirty="0" err="1" smtClean="0"/>
              <a:t>Wordart</a:t>
            </a:r>
            <a:r>
              <a:rPr lang="cs-CZ" dirty="0" smtClean="0"/>
              <a:t>,  dotykový monitor, všechny možnosti , které nabízí MS Word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7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Výsledek může vypadat třeba takto: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220269"/>
            <a:ext cx="3772427" cy="525853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3640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20688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Zdroje:</a:t>
            </a:r>
            <a:br>
              <a:rPr lang="cs-CZ" dirty="0"/>
            </a:br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</a:t>
            </a:r>
            <a:r>
              <a:rPr lang="cs-CZ"/>
              <a:t>ISBN 80-866-8619-1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Wikipedie</a:t>
            </a:r>
            <a:r>
              <a:rPr lang="cs-CZ" dirty="0"/>
              <a:t>: Seznam evropských států. </a:t>
            </a:r>
            <a:r>
              <a:rPr lang="cs-CZ" i="1" dirty="0"/>
              <a:t>Wikipedie: Seznam evropských států</a:t>
            </a:r>
            <a:r>
              <a:rPr lang="cs-CZ" dirty="0"/>
              <a:t> [online]. 2014 [cit. 2014-05-18]. Dostupné z: </a:t>
            </a:r>
            <a:r>
              <a:rPr lang="cs-CZ" dirty="0">
                <a:hlinkClick r:id="rId2"/>
              </a:rPr>
              <a:t>http://cs.wikipedia.org/wiki/St%C3%A1ty_Evropy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63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98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Dokument</vt:lpstr>
      <vt:lpstr>Prezentace aplikace PowerPoint</vt:lpstr>
      <vt:lpstr>Textový editor</vt:lpstr>
      <vt:lpstr>Vytvoř pracovní list pro projekt „Evropské státy za olympijským vítězstvím“</vt:lpstr>
      <vt:lpstr>Prezentace aplikace PowerPoint</vt:lpstr>
      <vt:lpstr>Výsledek může vypadat třeba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43</cp:revision>
  <dcterms:created xsi:type="dcterms:W3CDTF">2014-04-13T19:42:33Z</dcterms:created>
  <dcterms:modified xsi:type="dcterms:W3CDTF">2014-07-07T20:10:57Z</dcterms:modified>
</cp:coreProperties>
</file>