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308" r:id="rId4"/>
    <p:sldId id="323" r:id="rId5"/>
    <p:sldId id="324" r:id="rId6"/>
    <p:sldId id="325" r:id="rId7"/>
    <p:sldId id="326" r:id="rId8"/>
    <p:sldId id="327" r:id="rId9"/>
    <p:sldId id="328" r:id="rId10"/>
    <p:sldId id="329" r:id="rId11"/>
    <p:sldId id="330" r:id="rId12"/>
    <p:sldId id="331" r:id="rId13"/>
    <p:sldId id="332" r:id="rId14"/>
    <p:sldId id="336" r:id="rId15"/>
    <p:sldId id="334" r:id="rId16"/>
    <p:sldId id="335" r:id="rId17"/>
    <p:sldId id="333" r:id="rId18"/>
    <p:sldId id="307" r:id="rId19"/>
    <p:sldId id="337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4893374"/>
              </p:ext>
            </p:extLst>
          </p:nvPr>
        </p:nvGraphicFramePr>
        <p:xfrm>
          <a:off x="1609725" y="90488"/>
          <a:ext cx="5422900" cy="637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2" name="Dokument" r:id="rId3" imgW="5889940" imgH="6926018" progId="Word.Document.12">
                  <p:embed/>
                </p:oleObj>
              </mc:Choice>
              <mc:Fallback>
                <p:oleObj name="Dokument" r:id="rId3" imgW="5889940" imgH="69260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90488"/>
                        <a:ext cx="5422900" cy="6375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51112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Práce s více listy 2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Vzorce a funkce v rámci listů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049" y="251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Vzorec odkazující na buňky jiného listu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4421" y="1007729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Nejprve si připravíme tabulky celkem na 3 listech:</a:t>
            </a:r>
          </a:p>
          <a:p>
            <a:r>
              <a:rPr lang="cs-CZ" sz="2800" dirty="0" smtClean="0"/>
              <a:t>1. 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5" y="1547126"/>
            <a:ext cx="2505425" cy="524900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3440" y="1547126"/>
            <a:ext cx="2410162" cy="52109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539552" y="6525344"/>
            <a:ext cx="576064" cy="2326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91880" y="6525344"/>
            <a:ext cx="504056" cy="2326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971600" y="5733256"/>
            <a:ext cx="1224136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9" idx="0"/>
          </p:cNvCxnSpPr>
          <p:nvPr/>
        </p:nvCxnSpPr>
        <p:spPr>
          <a:xfrm>
            <a:off x="2195736" y="5733256"/>
            <a:ext cx="154817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07" y="1566179"/>
            <a:ext cx="4010585" cy="51918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Ovál 9"/>
          <p:cNvSpPr/>
          <p:nvPr/>
        </p:nvSpPr>
        <p:spPr>
          <a:xfrm>
            <a:off x="6300192" y="6525344"/>
            <a:ext cx="676808" cy="2326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195736" y="5733256"/>
            <a:ext cx="4320480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34290" y="5308928"/>
            <a:ext cx="7127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přejmenujeme záložky listů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9860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3. listu potřebujeme nejprve sečíst pondělní výdaje Jany a Petra - z 1. a 2. listu: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6552728" cy="45319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4535996" y="2996952"/>
            <a:ext cx="147616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67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Jak to provedeme?</a:t>
            </a:r>
          </a:p>
          <a:p>
            <a:r>
              <a:rPr lang="cs-CZ" sz="2800" dirty="0" smtClean="0"/>
              <a:t>a) Označíme buňku na 3. listu pro výsledek </a:t>
            </a:r>
          </a:p>
          <a:p>
            <a:r>
              <a:rPr lang="cs-CZ" sz="2800" dirty="0" smtClean="0"/>
              <a:t>a napíšeme =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56" y="1941775"/>
            <a:ext cx="6754363" cy="467138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355976" y="31409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11960" y="3140968"/>
            <a:ext cx="1656184" cy="4634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68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59334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 Přepneme se do listu 1, kde označíme buňku, kterou chceme sčítat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66811"/>
            <a:ext cx="5760640" cy="48035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3956217" y="3284984"/>
            <a:ext cx="230425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00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c) Na klávesnici zvolíme pro sčítání znaménko +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455" y="1681095"/>
            <a:ext cx="5595769" cy="44941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6044805" y="1681095"/>
            <a:ext cx="57606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8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3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d) Přepneme se do záložky 2 a opět označíme kliknutím levým tlačítkem buňku pro součet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6768752" cy="46546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3635896" y="3284984"/>
            <a:ext cx="2160240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0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e) Poté použijeme klávesu Enter – ta nás přepne</a:t>
            </a:r>
            <a:br>
              <a:rPr lang="cs-CZ" sz="2800" dirty="0" smtClean="0"/>
            </a:br>
            <a:r>
              <a:rPr lang="cs-CZ" sz="2800" dirty="0" smtClean="0"/>
              <a:t> na 3. list a vypočítá součet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210" y="1313765"/>
            <a:ext cx="6443094" cy="50602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4121068" y="2564904"/>
            <a:ext cx="2160240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Funkce odkazující na buňky jiného listu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Na 3. listu máme určit souhrnné údaje: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36295"/>
            <a:ext cx="5571999" cy="437612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2051720" y="5138868"/>
            <a:ext cx="4536504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09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8" y="332656"/>
            <a:ext cx="82238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Na 3. listu se přepneme se do záložky Vzorce </a:t>
            </a:r>
            <a:br>
              <a:rPr lang="cs-CZ" sz="2800" dirty="0" smtClean="0"/>
            </a:br>
            <a:r>
              <a:rPr lang="cs-CZ" sz="2800" dirty="0" smtClean="0"/>
              <a:t>a klikneme </a:t>
            </a:r>
            <a:r>
              <a:rPr lang="cs-CZ" sz="2800" dirty="0"/>
              <a:t>do buňky pro výsledek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199" y="1397309"/>
            <a:ext cx="4680520" cy="50380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4860032" y="1397309"/>
            <a:ext cx="86409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>
            <a:endCxn id="8" idx="1"/>
          </p:cNvCxnSpPr>
          <p:nvPr/>
        </p:nvCxnSpPr>
        <p:spPr>
          <a:xfrm flipH="1">
            <a:off x="4986576" y="692696"/>
            <a:ext cx="1601648" cy="7573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4044458" y="5601477"/>
            <a:ext cx="1321117" cy="5400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029172" y="1005086"/>
            <a:ext cx="2110780" cy="47281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53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9" y="33265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Najdeme danou funkci – nyní součet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047321"/>
            <a:ext cx="5904656" cy="53927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1187624" y="1481309"/>
            <a:ext cx="864096" cy="8192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43608" y="2274488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41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9" y="332656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Přepneme se na list 1 – tažením myši označím buňky, které chci sečíst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74" y="1484784"/>
            <a:ext cx="6197816" cy="51571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2474993" y="2748492"/>
            <a:ext cx="1866998" cy="30243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0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9" y="332656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Použitím klávesy Enter se vypočítá výsledek </a:t>
            </a:r>
          </a:p>
          <a:p>
            <a:r>
              <a:rPr lang="cs-CZ" sz="2800" dirty="0" smtClean="0"/>
              <a:t>a přepne se na 3. list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6552728" cy="50865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4355976" y="5661248"/>
            <a:ext cx="151216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34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9" y="332656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Nyní potřebujeme vypočítat průměrný výdaj za den:</a:t>
            </a:r>
            <a:endParaRPr lang="cs-CZ" sz="2800" dirty="0"/>
          </a:p>
          <a:p>
            <a:r>
              <a:rPr lang="cs-CZ" sz="2800" dirty="0" smtClean="0"/>
              <a:t>1) Najdeme funkci průměr: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20" y="1700808"/>
            <a:ext cx="8668960" cy="455358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4181323" y="1835255"/>
            <a:ext cx="864096" cy="8192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97347" y="2510470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860032" y="4869160"/>
            <a:ext cx="3312368" cy="5400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436096" y="2798502"/>
            <a:ext cx="1312228" cy="207865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066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4735" y="359078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Přepneme se na list 1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9904"/>
            <a:ext cx="8928992" cy="435336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364735" y="5409251"/>
            <a:ext cx="64807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3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119" y="33265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Označíme danou oblast, kterou potřebujeme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2776" y="4346585"/>
            <a:ext cx="44779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Potvrdíme tlačítkem OK nebo klávesou  Enter a na 3. listu se zobrazí výsledek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96" y="855876"/>
            <a:ext cx="8750186" cy="328687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Ovál 13"/>
          <p:cNvSpPr/>
          <p:nvPr/>
        </p:nvSpPr>
        <p:spPr>
          <a:xfrm>
            <a:off x="1119509" y="1143325"/>
            <a:ext cx="1296144" cy="190410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00" y="3414844"/>
            <a:ext cx="4105848" cy="324847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7" name="Ovál 16"/>
          <p:cNvSpPr/>
          <p:nvPr/>
        </p:nvSpPr>
        <p:spPr>
          <a:xfrm>
            <a:off x="2051720" y="6186651"/>
            <a:ext cx="1801922" cy="4766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96336" y="3717032"/>
            <a:ext cx="418639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7" idx="4"/>
          </p:cNvCxnSpPr>
          <p:nvPr/>
        </p:nvCxnSpPr>
        <p:spPr>
          <a:xfrm flipV="1">
            <a:off x="7805655" y="4005064"/>
            <a:ext cx="1" cy="34152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17" idx="6"/>
          </p:cNvCxnSpPr>
          <p:nvPr/>
        </p:nvCxnSpPr>
        <p:spPr>
          <a:xfrm flipH="1">
            <a:off x="3853642" y="5589240"/>
            <a:ext cx="2662574" cy="83574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1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 anchor="t"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Úkol:</a:t>
            </a:r>
            <a:br>
              <a:rPr lang="cs-CZ" dirty="0" smtClean="0"/>
            </a:br>
            <a:r>
              <a:rPr lang="cs-CZ" sz="3200" dirty="0" smtClean="0"/>
              <a:t>Použitím správných vzorců dopočítej zbývající údaje v tabulce na 3. listu</a:t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0147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 anchor="t">
            <a:normAutofit/>
          </a:bodyPr>
          <a:lstStyle/>
          <a:p>
            <a:r>
              <a:rPr lang="cs-CZ" dirty="0" smtClean="0"/>
              <a:t>Výsledek je následující:</a:t>
            </a:r>
            <a:br>
              <a:rPr lang="cs-CZ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6840760" cy="522938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530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2160240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Office 2010 , vlastník licence je ZŠ Jablonec nad Nisou – Mšeno, Mozartova 24, příspěvková organizace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80-866-8619-1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2205</TotalTime>
  <Words>245</Words>
  <Application>Microsoft Office PowerPoint</Application>
  <PresentationFormat>Předvádění na obrazovce (4:3)</PresentationFormat>
  <Paragraphs>31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Microsoft Word Document</vt:lpstr>
      <vt:lpstr>Prezentace aplikace PowerPoint</vt:lpstr>
      <vt:lpstr>MS EXCEL 2010</vt:lpstr>
      <vt:lpstr>Vzorec odkazující na buňky jiného listu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Funkce odkazující na buňky jiného listu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Úkol: Použitím správných vzorců dopočítej zbývající údaje v tabulce na 3. listu </vt:lpstr>
      <vt:lpstr>Výsledek je následující: </vt:lpstr>
      <vt:lpstr>Zdroje: V materiálu byly použity prostředky Microsoft Office 2010 , vlastník licence je ZŠ Jablonec nad Nisou – Mšeno, Mozartova 24, příspěvková organizace  NAVRÁTIL, Pavel. S počítačem nejen k maturitě. 5. vyd. Kralice na Hané: Computer Media, 2004, 175 s. ISBN 80-866-8619-1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153</cp:revision>
  <dcterms:created xsi:type="dcterms:W3CDTF">2013-12-01T21:57:08Z</dcterms:created>
  <dcterms:modified xsi:type="dcterms:W3CDTF">2014-07-07T21:18:59Z</dcterms:modified>
</cp:coreProperties>
</file>