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7" r:id="rId2"/>
    <p:sldId id="256" r:id="rId3"/>
    <p:sldId id="259" r:id="rId4"/>
    <p:sldId id="274" r:id="rId5"/>
    <p:sldId id="258" r:id="rId6"/>
    <p:sldId id="260" r:id="rId7"/>
    <p:sldId id="261" r:id="rId8"/>
    <p:sldId id="262" r:id="rId9"/>
    <p:sldId id="263" r:id="rId10"/>
    <p:sldId id="264" r:id="rId11"/>
    <p:sldId id="269" r:id="rId12"/>
    <p:sldId id="265" r:id="rId13"/>
    <p:sldId id="276" r:id="rId14"/>
    <p:sldId id="266" r:id="rId15"/>
    <p:sldId id="273" r:id="rId16"/>
    <p:sldId id="271" r:id="rId17"/>
    <p:sldId id="267" r:id="rId18"/>
    <p:sldId id="268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AED36-F530-49CA-83D3-0EF3AA4F21FC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9E043F-B4D7-445E-B06A-D44194900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i-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E043F-B4D7-445E-B06A-D44194900CB0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FCFAF-F4A9-4C7A-B321-68B6663E7C6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CA9B04-C2C8-4667-9D36-6327C56AA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11328" t="19062" r="12500" b="687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214421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Thajské království</a:t>
            </a:r>
            <a:endParaRPr lang="cs-CZ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00108"/>
            <a:ext cx="6768752" cy="43011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6286520"/>
            <a:ext cx="85011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5" name="Obrázek 4" descr="Bamgko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908720"/>
            <a:ext cx="7128792" cy="55446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údaje : </a:t>
            </a:r>
            <a:endParaRPr lang="cs-CZ" sz="36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14356"/>
            <a:ext cx="8715436" cy="5857916"/>
          </a:xfrm>
        </p:spPr>
        <p:txBody>
          <a:bodyPr/>
          <a:lstStyle/>
          <a:p>
            <a:r>
              <a:rPr lang="cs-CZ" sz="2800" dirty="0" smtClean="0"/>
              <a:t>Rozloha : 513 115 km² </a:t>
            </a:r>
          </a:p>
          <a:p>
            <a:r>
              <a:rPr lang="cs-CZ" sz="2800" dirty="0" smtClean="0"/>
              <a:t>Obyvatelstvo : 66 mil.</a:t>
            </a:r>
          </a:p>
          <a:p>
            <a:r>
              <a:rPr lang="cs-CZ" sz="2800" dirty="0" smtClean="0"/>
              <a:t>Hlavní město : Bangkok</a:t>
            </a:r>
          </a:p>
          <a:p>
            <a:r>
              <a:rPr lang="cs-CZ" sz="2800" dirty="0" smtClean="0"/>
              <a:t>Jazyk : thajština</a:t>
            </a:r>
          </a:p>
          <a:p>
            <a:r>
              <a:rPr lang="cs-CZ" sz="2800" dirty="0" smtClean="0"/>
              <a:t>Náboženství : buddhismus</a:t>
            </a:r>
          </a:p>
          <a:p>
            <a:r>
              <a:rPr lang="cs-CZ" sz="2800" dirty="0" smtClean="0"/>
              <a:t>Měna : </a:t>
            </a:r>
            <a:r>
              <a:rPr lang="cs-CZ" sz="2800" dirty="0" err="1" smtClean="0"/>
              <a:t>bath</a:t>
            </a:r>
            <a:endParaRPr lang="cs-CZ" sz="2800" dirty="0" smtClean="0"/>
          </a:p>
          <a:p>
            <a:r>
              <a:rPr lang="cs-CZ" sz="2800" dirty="0" smtClean="0"/>
              <a:t>Povrch : sever hornatý, nížina v okolí řeky </a:t>
            </a:r>
            <a:r>
              <a:rPr lang="cs-CZ" sz="2800" dirty="0" err="1" smtClean="0"/>
              <a:t>Chao</a:t>
            </a:r>
            <a:r>
              <a:rPr lang="cs-CZ" sz="2800" dirty="0" smtClean="0"/>
              <a:t> </a:t>
            </a:r>
            <a:r>
              <a:rPr lang="cs-CZ" sz="2800" dirty="0" err="1" smtClean="0"/>
              <a:t>Phraya</a:t>
            </a:r>
            <a:r>
              <a:rPr lang="cs-CZ" sz="2800" dirty="0" smtClean="0"/>
              <a:t>, na východě </a:t>
            </a:r>
            <a:r>
              <a:rPr lang="cs-CZ" sz="2800" dirty="0" err="1" smtClean="0"/>
              <a:t>Khoratská</a:t>
            </a:r>
            <a:r>
              <a:rPr lang="cs-CZ" sz="2800" dirty="0" smtClean="0"/>
              <a:t> plošina, řeka Mekong</a:t>
            </a:r>
          </a:p>
          <a:p>
            <a:r>
              <a:rPr lang="cs-CZ" sz="2800" dirty="0" smtClean="0"/>
              <a:t>Podnebí : vlhké tropické monzunové</a:t>
            </a:r>
          </a:p>
          <a:p>
            <a:r>
              <a:rPr lang="cs-CZ" sz="2800" dirty="0" smtClean="0"/>
              <a:t>Rychle rostoucí ekonomika „tygra“, průmysl automobilový, pěstování rýže, cestovní ruch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 :  </a:t>
            </a:r>
            <a:endParaRPr lang="cs-CZ" sz="36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15040"/>
          </a:xfrm>
        </p:spPr>
        <p:txBody>
          <a:bodyPr/>
          <a:lstStyle/>
          <a:p>
            <a:r>
              <a:rPr lang="cs-CZ" dirty="0" smtClean="0"/>
              <a:t>Bývalé království Siam – dvojčata, kočky</a:t>
            </a:r>
          </a:p>
          <a:p>
            <a:r>
              <a:rPr lang="cs-CZ" dirty="0" smtClean="0"/>
              <a:t>Thajské masáže a box, tanečnice, sexuální </a:t>
            </a:r>
            <a:r>
              <a:rPr lang="cs-CZ" dirty="0" smtClean="0"/>
              <a:t>turistika</a:t>
            </a:r>
            <a:r>
              <a:rPr lang="cs-CZ" dirty="0" smtClean="0"/>
              <a:t>, pestrá thajská kuchyně</a:t>
            </a:r>
          </a:p>
          <a:p>
            <a:r>
              <a:rPr lang="cs-CZ" dirty="0" smtClean="0"/>
              <a:t>Největší producent ananasů, manioku a kaučuku</a:t>
            </a:r>
          </a:p>
          <a:p>
            <a:r>
              <a:rPr lang="cs-CZ" dirty="0" smtClean="0"/>
              <a:t>„Zlatý trojúhelník“(</a:t>
            </a:r>
            <a:r>
              <a:rPr lang="cs-CZ" dirty="0" err="1" smtClean="0"/>
              <a:t>Chiang</a:t>
            </a:r>
            <a:r>
              <a:rPr lang="cs-CZ" dirty="0" smtClean="0"/>
              <a:t> </a:t>
            </a:r>
            <a:r>
              <a:rPr lang="cs-CZ" dirty="0" err="1" smtClean="0"/>
              <a:t>Rai</a:t>
            </a:r>
            <a:r>
              <a:rPr lang="cs-CZ" dirty="0" smtClean="0"/>
              <a:t>) – sever Thajska, Barmy a Laosu, oblast pěstování opia, dnes zákaz a  vysoké </a:t>
            </a:r>
            <a:r>
              <a:rPr lang="cs-CZ" dirty="0" smtClean="0"/>
              <a:t>tresty (</a:t>
            </a:r>
            <a:r>
              <a:rPr lang="cs-CZ" dirty="0" smtClean="0"/>
              <a:t>až 50 let v pověstném thajském vězení)</a:t>
            </a:r>
          </a:p>
          <a:p>
            <a:r>
              <a:rPr lang="cs-CZ" dirty="0" smtClean="0"/>
              <a:t>Nejnavštěvovanější místa : Bangkok, </a:t>
            </a:r>
            <a:r>
              <a:rPr lang="cs-CZ" dirty="0" err="1" smtClean="0"/>
              <a:t>Chiang</a:t>
            </a:r>
            <a:r>
              <a:rPr lang="cs-CZ" dirty="0" smtClean="0"/>
              <a:t> </a:t>
            </a:r>
            <a:r>
              <a:rPr lang="cs-CZ" dirty="0" err="1" smtClean="0"/>
              <a:t>Mai</a:t>
            </a:r>
            <a:r>
              <a:rPr lang="cs-CZ" dirty="0" smtClean="0"/>
              <a:t>, </a:t>
            </a:r>
            <a:r>
              <a:rPr lang="cs-CZ" dirty="0" err="1" smtClean="0"/>
              <a:t>Chiang</a:t>
            </a:r>
            <a:r>
              <a:rPr lang="cs-CZ" dirty="0" smtClean="0"/>
              <a:t> </a:t>
            </a:r>
            <a:r>
              <a:rPr lang="cs-CZ" dirty="0" err="1" smtClean="0"/>
              <a:t>Rai</a:t>
            </a:r>
            <a:r>
              <a:rPr lang="cs-CZ" dirty="0" smtClean="0"/>
              <a:t>, </a:t>
            </a:r>
            <a:r>
              <a:rPr lang="cs-CZ" dirty="0" err="1" smtClean="0"/>
              <a:t>Pattaya</a:t>
            </a:r>
            <a:r>
              <a:rPr lang="cs-CZ" dirty="0" smtClean="0"/>
              <a:t>, </a:t>
            </a:r>
            <a:r>
              <a:rPr lang="cs-CZ" dirty="0" err="1" smtClean="0"/>
              <a:t>Phuket</a:t>
            </a:r>
            <a:r>
              <a:rPr lang="cs-CZ" dirty="0" smtClean="0"/>
              <a:t>, Krabi, </a:t>
            </a:r>
            <a:r>
              <a:rPr lang="cs-CZ" dirty="0" err="1" smtClean="0"/>
              <a:t>Phi</a:t>
            </a:r>
            <a:r>
              <a:rPr lang="cs-CZ" dirty="0" smtClean="0"/>
              <a:t> </a:t>
            </a:r>
            <a:r>
              <a:rPr lang="cs-CZ" dirty="0" err="1" smtClean="0"/>
              <a:t>Phi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Královský palác v Bangkoku</a:t>
            </a:r>
            <a:endParaRPr lang="cs-CZ" sz="4000" dirty="0"/>
          </a:p>
        </p:txBody>
      </p:sp>
      <p:pic>
        <p:nvPicPr>
          <p:cNvPr id="4" name="Zástupný symbol pro obsah 3" descr="královský plaá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142984"/>
            <a:ext cx="7429551" cy="51435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Bangkok – relikviář a socha Buddhy</a:t>
            </a:r>
            <a:endParaRPr lang="cs-CZ" sz="4000" dirty="0"/>
          </a:p>
        </p:txBody>
      </p:sp>
      <p:pic>
        <p:nvPicPr>
          <p:cNvPr id="4" name="Zástupný symbol pro obsah 3" descr="IMG_009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283" y="1357298"/>
            <a:ext cx="4643469" cy="4572031"/>
          </a:xfrm>
        </p:spPr>
      </p:pic>
      <p:pic>
        <p:nvPicPr>
          <p:cNvPr id="5" name="Zástupný symbol pro obsah 3" descr="Bamgko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1357298"/>
            <a:ext cx="3857652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Wat</a:t>
            </a:r>
            <a:r>
              <a:rPr lang="cs-CZ" sz="3600" dirty="0" smtClean="0"/>
              <a:t> </a:t>
            </a:r>
            <a:r>
              <a:rPr lang="cs-CZ" sz="3600" dirty="0" err="1" smtClean="0"/>
              <a:t>Phra</a:t>
            </a:r>
            <a:r>
              <a:rPr lang="cs-CZ" sz="3600" dirty="0" smtClean="0"/>
              <a:t> </a:t>
            </a:r>
            <a:r>
              <a:rPr lang="cs-CZ" sz="3600" dirty="0" err="1" smtClean="0"/>
              <a:t>Kaew</a:t>
            </a:r>
            <a:r>
              <a:rPr lang="cs-CZ" sz="3600" dirty="0" smtClean="0"/>
              <a:t> se smaragdovým </a:t>
            </a:r>
            <a:r>
              <a:rPr lang="cs-CZ" sz="3600" dirty="0" smtClean="0"/>
              <a:t>B</a:t>
            </a:r>
            <a:r>
              <a:rPr lang="cs-CZ" sz="3600" dirty="0" smtClean="0"/>
              <a:t>uddhou</a:t>
            </a:r>
            <a:r>
              <a:rPr lang="cs-CZ" sz="3600" dirty="0" smtClean="0"/>
              <a:t>, kterého král převléká do šatiček podle ročního období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6581001"/>
            <a:ext cx="80724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Dostupné z : https://cs.wikipedia.org/wiki/Bangkok#mediaviewer/Soubor:Wat_Phra_Sri_Rattana_Satsadaram_07.jpg</a:t>
            </a:r>
            <a:endParaRPr lang="cs-CZ" sz="1200" dirty="0"/>
          </a:p>
        </p:txBody>
      </p:sp>
      <p:pic>
        <p:nvPicPr>
          <p:cNvPr id="15362" name="Picture 2" descr="https://upload.wikimedia.org/wikipedia/commons/thumb/1/11/Wat_Phra_Sri_Rattana_Satsadaram_07.jpg/1024px-Wat_Phra_Sri_Rattana_Satsadaram_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8424936" cy="4896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Nejpoužívanější pouliční doprava – tuk-tuk, vozítko, naložené čímkoliv</a:t>
            </a:r>
            <a:endParaRPr lang="cs-CZ" sz="3600" dirty="0"/>
          </a:p>
        </p:txBody>
      </p:sp>
      <p:pic>
        <p:nvPicPr>
          <p:cNvPr id="4" name="Zástupný symbol pro obsah 3" descr="tuk tu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500174"/>
            <a:ext cx="7429552" cy="51435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Dopravní ruch v Bangkoku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 descr="IMG_006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071546"/>
            <a:ext cx="7215237" cy="52864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Když se něco porouchá, stačí poprosit mnicha     v oranžovém hábitu </a:t>
            </a:r>
            <a:endParaRPr lang="cs-CZ" sz="3600" dirty="0"/>
          </a:p>
        </p:txBody>
      </p:sp>
      <p:pic>
        <p:nvPicPr>
          <p:cNvPr id="4" name="Zástupný symbol pro obsah 3" descr="IMG_009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Zdravý oběd na ulici, třeba v podobě chutných červů... </a:t>
            </a:r>
            <a:endParaRPr lang="cs-CZ" sz="3600" dirty="0"/>
          </a:p>
        </p:txBody>
      </p:sp>
      <p:pic>
        <p:nvPicPr>
          <p:cNvPr id="4" name="Zástupný symbol pro obsah 3" descr="IMG_087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2845" y="1142984"/>
            <a:ext cx="4714907" cy="4500593"/>
          </a:xfrm>
        </p:spPr>
      </p:pic>
      <p:pic>
        <p:nvPicPr>
          <p:cNvPr id="5" name="Zástupný symbol pro obsah 3" descr="IMG_067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9190" y="1071546"/>
            <a:ext cx="4071966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Klongy</a:t>
            </a:r>
            <a:r>
              <a:rPr lang="cs-CZ" sz="3600" dirty="0" smtClean="0"/>
              <a:t>-kanály v Bangkoku, dopravní tepny           i „plovoucí tržiště“</a:t>
            </a:r>
            <a:endParaRPr lang="cs-CZ" sz="3600" dirty="0"/>
          </a:p>
        </p:txBody>
      </p:sp>
      <p:pic>
        <p:nvPicPr>
          <p:cNvPr id="4" name="Zástupný symbol pro obsah 3" descr="IMG_07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357298"/>
            <a:ext cx="7572428" cy="491174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572560" cy="1011222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Ruiny bývalého hlavního města Siamu </a:t>
            </a:r>
            <a:r>
              <a:rPr lang="cs-CZ" sz="3600" dirty="0" err="1" smtClean="0"/>
              <a:t>Ayutthaya</a:t>
            </a:r>
            <a:r>
              <a:rPr lang="cs-CZ" sz="3600" dirty="0" smtClean="0"/>
              <a:t> ze 14. stol., v 17. stol. mělo město 1 mil. obyvatel</a:t>
            </a:r>
            <a:endParaRPr lang="cs-CZ" sz="3600" dirty="0"/>
          </a:p>
        </p:txBody>
      </p:sp>
      <p:pic>
        <p:nvPicPr>
          <p:cNvPr id="2050" name="Picture 2" descr="C:\Documents and Settings\Administrator\Local Settings\Temporary Internet Files\Content.IE5\KD6N49E3\Thailand_Ayutthaya_Wat_Phra_Si_Sanphet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500174"/>
            <a:ext cx="7572428" cy="4643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501122" cy="122553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Wat</a:t>
            </a:r>
            <a:r>
              <a:rPr lang="cs-CZ" sz="3600" dirty="0" smtClean="0"/>
              <a:t> </a:t>
            </a:r>
            <a:r>
              <a:rPr lang="cs-CZ" sz="3600" dirty="0" err="1" smtClean="0"/>
              <a:t>Chedi</a:t>
            </a:r>
            <a:r>
              <a:rPr lang="cs-CZ" sz="3600" dirty="0" smtClean="0"/>
              <a:t> </a:t>
            </a:r>
            <a:r>
              <a:rPr lang="cs-CZ" sz="3600" dirty="0" err="1" smtClean="0"/>
              <a:t>Luang</a:t>
            </a:r>
            <a:r>
              <a:rPr lang="cs-CZ" sz="3600" dirty="0" smtClean="0"/>
              <a:t> ze 14. stol., chrám v </a:t>
            </a:r>
            <a:r>
              <a:rPr lang="cs-CZ" sz="3600" dirty="0" err="1" smtClean="0"/>
              <a:t>Chiang</a:t>
            </a:r>
            <a:r>
              <a:rPr lang="cs-CZ" sz="3600" dirty="0" smtClean="0"/>
              <a:t> </a:t>
            </a:r>
            <a:r>
              <a:rPr lang="cs-CZ" sz="3600" dirty="0" err="1" smtClean="0"/>
              <a:t>Mai</a:t>
            </a:r>
            <a:r>
              <a:rPr lang="cs-CZ" sz="3600" dirty="0" smtClean="0"/>
              <a:t>.</a:t>
            </a:r>
            <a:br>
              <a:rPr lang="cs-CZ" sz="3600" dirty="0" smtClean="0"/>
            </a:br>
            <a:r>
              <a:rPr lang="cs-CZ" sz="3600" dirty="0" smtClean="0"/>
              <a:t>Původní 98m vysokou pagodu (dnes 60m) zničilo v 16. stol. zemětřesení </a:t>
            </a:r>
            <a:endParaRPr lang="cs-CZ" sz="3600" dirty="0"/>
          </a:p>
        </p:txBody>
      </p:sp>
      <p:pic>
        <p:nvPicPr>
          <p:cNvPr id="6" name="Zástupný symbol pro obsah 5" descr="chrám v Chang-ma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7527" y="1600200"/>
            <a:ext cx="678894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Chiang</a:t>
            </a:r>
            <a:r>
              <a:rPr lang="cs-CZ" dirty="0" smtClean="0"/>
              <a:t> </a:t>
            </a:r>
            <a:r>
              <a:rPr lang="cs-CZ" dirty="0" err="1" smtClean="0"/>
              <a:t>Mai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r>
              <a:rPr lang="cs-CZ" dirty="0" smtClean="0"/>
              <a:t>Hlavní město stejnojmenné provincie </a:t>
            </a:r>
          </a:p>
          <a:p>
            <a:r>
              <a:rPr lang="cs-CZ" dirty="0" smtClean="0"/>
              <a:t>Bývalé hlavní město království </a:t>
            </a:r>
            <a:r>
              <a:rPr lang="cs-CZ" dirty="0" err="1" smtClean="0"/>
              <a:t>Lanna</a:t>
            </a:r>
            <a:r>
              <a:rPr lang="cs-CZ" dirty="0" smtClean="0"/>
              <a:t> (1296-1768)</a:t>
            </a:r>
          </a:p>
          <a:p>
            <a:r>
              <a:rPr lang="cs-CZ" dirty="0" smtClean="0"/>
              <a:t>Poloha : 700 km severně od Bangkoku</a:t>
            </a:r>
          </a:p>
          <a:p>
            <a:r>
              <a:rPr lang="cs-CZ" dirty="0" smtClean="0"/>
              <a:t>Moderní město s více jak 300 chrámy</a:t>
            </a:r>
          </a:p>
          <a:p>
            <a:r>
              <a:rPr lang="cs-CZ" dirty="0" smtClean="0"/>
              <a:t>Od 13.-16. stol. náboženské centrum </a:t>
            </a:r>
          </a:p>
          <a:p>
            <a:r>
              <a:rPr lang="cs-CZ" dirty="0" smtClean="0"/>
              <a:t>V okolí města NP </a:t>
            </a:r>
            <a:r>
              <a:rPr lang="cs-CZ" dirty="0" err="1" smtClean="0"/>
              <a:t>Doi</a:t>
            </a:r>
            <a:r>
              <a:rPr lang="cs-CZ" dirty="0" smtClean="0"/>
              <a:t> </a:t>
            </a:r>
            <a:r>
              <a:rPr lang="cs-CZ" dirty="0" err="1" smtClean="0"/>
              <a:t>Inthanon</a:t>
            </a:r>
            <a:r>
              <a:rPr lang="cs-CZ" dirty="0" smtClean="0"/>
              <a:t> s tropickým pralesem, vodopády </a:t>
            </a:r>
            <a:r>
              <a:rPr lang="cs-CZ" dirty="0" err="1" smtClean="0"/>
              <a:t>Mae</a:t>
            </a:r>
            <a:r>
              <a:rPr lang="cs-CZ" dirty="0" smtClean="0"/>
              <a:t>-</a:t>
            </a:r>
            <a:r>
              <a:rPr lang="cs-CZ" dirty="0" err="1" smtClean="0"/>
              <a:t>Sa</a:t>
            </a:r>
            <a:r>
              <a:rPr lang="cs-CZ" dirty="0" smtClean="0"/>
              <a:t> a horkými prameny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Sklizeň kukuřice u hranic s Barmou</a:t>
            </a:r>
            <a:endParaRPr lang="cs-CZ" sz="4000" dirty="0"/>
          </a:p>
        </p:txBody>
      </p:sp>
      <p:pic>
        <p:nvPicPr>
          <p:cNvPr id="4" name="Zástupný symbol pro obsah 3" descr="sklizeň kukuřice  u hranic s Barmo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142984"/>
            <a:ext cx="7143799" cy="49831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Čajové terasy u </a:t>
            </a:r>
            <a:r>
              <a:rPr lang="cs-CZ" sz="4000" dirty="0" err="1" smtClean="0"/>
              <a:t>Mae</a:t>
            </a:r>
            <a:r>
              <a:rPr lang="cs-CZ" sz="4000" dirty="0" smtClean="0"/>
              <a:t> </a:t>
            </a:r>
            <a:r>
              <a:rPr lang="cs-CZ" sz="4000" dirty="0" err="1" smtClean="0"/>
              <a:t>Salong</a:t>
            </a:r>
            <a:endParaRPr lang="cs-CZ" sz="4000" dirty="0"/>
          </a:p>
        </p:txBody>
      </p:sp>
      <p:pic>
        <p:nvPicPr>
          <p:cNvPr id="4" name="Zástupný symbol pro obsah 3" descr="čaj u Mae Salon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57224" y="1142984"/>
            <a:ext cx="7143799" cy="49831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Mae</a:t>
            </a:r>
            <a:r>
              <a:rPr lang="cs-CZ" dirty="0" smtClean="0"/>
              <a:t> </a:t>
            </a:r>
            <a:r>
              <a:rPr lang="cs-CZ" dirty="0" err="1" smtClean="0"/>
              <a:t>Salong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„čínská“ vesnice na severu Thajska u hranic s Barmou</a:t>
            </a:r>
          </a:p>
          <a:p>
            <a:pPr>
              <a:buNone/>
            </a:pPr>
            <a:r>
              <a:rPr lang="cs-CZ" dirty="0" smtClean="0"/>
              <a:t>Ve zdejší oblasti žijí potomci Číňanů, mluví se čínsky</a:t>
            </a:r>
          </a:p>
          <a:p>
            <a:pPr>
              <a:buNone/>
            </a:pPr>
            <a:r>
              <a:rPr lang="cs-CZ" dirty="0" smtClean="0"/>
              <a:t>Oblíbený je zde zvyk žvýkat betel, obyvatelé mají zuby </a:t>
            </a:r>
          </a:p>
          <a:p>
            <a:pPr>
              <a:buNone/>
            </a:pPr>
            <a:r>
              <a:rPr lang="cs-CZ" dirty="0" smtClean="0"/>
              <a:t>úplně červené</a:t>
            </a:r>
          </a:p>
          <a:p>
            <a:pPr>
              <a:buNone/>
            </a:pPr>
            <a:r>
              <a:rPr lang="cs-CZ" dirty="0" smtClean="0"/>
              <a:t>Ženy z okolních </a:t>
            </a:r>
            <a:r>
              <a:rPr lang="cs-CZ" dirty="0" err="1" smtClean="0"/>
              <a:t>akhaských</a:t>
            </a:r>
            <a:r>
              <a:rPr lang="cs-CZ" dirty="0" smtClean="0"/>
              <a:t> vesnic nosí typické čepice</a:t>
            </a:r>
          </a:p>
          <a:p>
            <a:pPr>
              <a:buNone/>
            </a:pPr>
            <a:r>
              <a:rPr lang="cs-CZ" dirty="0" smtClean="0"/>
              <a:t>s rolničkami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Typický oblek žen z okolí </a:t>
            </a:r>
            <a:r>
              <a:rPr lang="cs-CZ" sz="4000" dirty="0" err="1" smtClean="0"/>
              <a:t>Mae</a:t>
            </a:r>
            <a:r>
              <a:rPr lang="cs-CZ" sz="4000" dirty="0" smtClean="0"/>
              <a:t> </a:t>
            </a:r>
            <a:r>
              <a:rPr lang="cs-CZ" sz="4000" dirty="0" err="1" smtClean="0"/>
              <a:t>Salong</a:t>
            </a:r>
            <a:endParaRPr lang="cs-CZ" sz="4000" dirty="0"/>
          </a:p>
        </p:txBody>
      </p:sp>
      <p:pic>
        <p:nvPicPr>
          <p:cNvPr id="4" name="Zástupný symbol pro obsah 3" descr="na vesnic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285860"/>
            <a:ext cx="7500990" cy="5000660"/>
          </a:xfrm>
        </p:spPr>
      </p:pic>
      <p:sp>
        <p:nvSpPr>
          <p:cNvPr id="5" name="TextovéPole 4"/>
          <p:cNvSpPr txBox="1"/>
          <p:nvPr/>
        </p:nvSpPr>
        <p:spPr>
          <a:xfrm>
            <a:off x="714348" y="6357958"/>
            <a:ext cx="8001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Foto bez uvedeného zdroje : z vlastního </a:t>
            </a:r>
            <a:r>
              <a:rPr lang="cs-CZ" sz="1200" dirty="0" smtClean="0"/>
              <a:t>archívu</a:t>
            </a: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387</Words>
  <Application>Microsoft Office PowerPoint</Application>
  <PresentationFormat>Předvádění na obrazovce (4:3)</PresentationFormat>
  <Paragraphs>50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Thajské království</vt:lpstr>
      <vt:lpstr>Základní údaje : </vt:lpstr>
      <vt:lpstr>Zajímavosti :  </vt:lpstr>
      <vt:lpstr>Královský palác v Bangkoku</vt:lpstr>
      <vt:lpstr>Bangkok – relikviář a socha Buddhy</vt:lpstr>
      <vt:lpstr>Wat Phra Kaew se smaragdovým Buddhou, kterého král převléká do šatiček podle ročního období</vt:lpstr>
      <vt:lpstr>Nejpoužívanější pouliční doprava – tuk-tuk, vozítko, naložené čímkoliv</vt:lpstr>
      <vt:lpstr>Dopravní ruch v Bangkoku </vt:lpstr>
      <vt:lpstr>Když se něco porouchá, stačí poprosit mnicha     v oranžovém hábitu </vt:lpstr>
      <vt:lpstr>Zdravý oběd na ulici, třeba v podobě chutných červů... </vt:lpstr>
      <vt:lpstr>Klongy-kanály v Bangkoku, dopravní tepny           i „plovoucí tržiště“</vt:lpstr>
      <vt:lpstr>Ruiny bývalého hlavního města Siamu Ayutthaya ze 14. stol., v 17. stol. mělo město 1 mil. obyvatel</vt:lpstr>
      <vt:lpstr>Wat Chedi Luang ze 14. stol., chrám v Chiang Mai. Původní 98m vysokou pagodu (dnes 60m) zničilo v 16. stol. zemětřesení </vt:lpstr>
      <vt:lpstr>Chiang Mai</vt:lpstr>
      <vt:lpstr>Sklizeň kukuřice u hranic s Barmou</vt:lpstr>
      <vt:lpstr>Čajové terasy u Mae Salong</vt:lpstr>
      <vt:lpstr>Mae Salong</vt:lpstr>
      <vt:lpstr>Typický oblek žen z okolí Mae Salong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Thajsko</dc:title>
  <dc:subject>ZCR</dc:subject>
  <dc:creator>Irena Jánská</dc:creator>
  <cp:lastModifiedBy>Dum</cp:lastModifiedBy>
  <cp:revision>12</cp:revision>
  <dcterms:created xsi:type="dcterms:W3CDTF">2013-01-29T09:31:25Z</dcterms:created>
  <dcterms:modified xsi:type="dcterms:W3CDTF">2014-07-08T17:13:23Z</dcterms:modified>
</cp:coreProperties>
</file>