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6" r:id="rId3"/>
    <p:sldId id="260" r:id="rId4"/>
    <p:sldId id="257" r:id="rId5"/>
    <p:sldId id="277" r:id="rId6"/>
    <p:sldId id="258" r:id="rId7"/>
    <p:sldId id="259" r:id="rId8"/>
    <p:sldId id="261" r:id="rId9"/>
    <p:sldId id="274" r:id="rId10"/>
    <p:sldId id="275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8" r:id="rId20"/>
    <p:sldId id="270" r:id="rId21"/>
    <p:sldId id="271" r:id="rId22"/>
    <p:sldId id="272" r:id="rId23"/>
    <p:sldId id="273" r:id="rId24"/>
    <p:sldId id="276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1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62A11-25A4-44D1-84CF-B252B404C70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E9C65-0045-4758-B3DE-EB24B70D92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62A11-25A4-44D1-84CF-B252B404C70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E9C65-0045-4758-B3DE-EB24B70D92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62A11-25A4-44D1-84CF-B252B404C70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E9C65-0045-4758-B3DE-EB24B70D92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62A11-25A4-44D1-84CF-B252B404C70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E9C65-0045-4758-B3DE-EB24B70D92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62A11-25A4-44D1-84CF-B252B404C70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E9C65-0045-4758-B3DE-EB24B70D92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62A11-25A4-44D1-84CF-B252B404C70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E9C65-0045-4758-B3DE-EB24B70D92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62A11-25A4-44D1-84CF-B252B404C70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E9C65-0045-4758-B3DE-EB24B70D92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62A11-25A4-44D1-84CF-B252B404C70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E9C65-0045-4758-B3DE-EB24B70D92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62A11-25A4-44D1-84CF-B252B404C70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E9C65-0045-4758-B3DE-EB24B70D92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62A11-25A4-44D1-84CF-B252B404C70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E9C65-0045-4758-B3DE-EB24B70D92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62A11-25A4-44D1-84CF-B252B404C70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E9C65-0045-4758-B3DE-EB24B70D92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C62A11-25A4-44D1-84CF-B252B404C70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5E9C65-0045-4758-B3DE-EB24B70D923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1133" t="17812" r="12695" b="7187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Jižní Afrika</a:t>
            </a:r>
            <a:endParaRPr lang="cs-CZ" sz="7200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Jih Jihoafrické republiky a LESOTHO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Mapa jižní Afriky</a:t>
            </a:r>
            <a:endParaRPr lang="cs-CZ" sz="3600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Administrator\Local Settings\Temporary Internet Files\Content.IE5\BVO4B607\220px-Mapa_JAR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1000108"/>
            <a:ext cx="5643602" cy="521497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000232" y="6286520"/>
            <a:ext cx="57864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Zdroj: http://cs.wikipedia.org/wiki/Soubor:Mapa_JAR.png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1435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Oblíbené turistické cíle : </a:t>
            </a:r>
            <a:endParaRPr lang="cs-CZ" sz="3600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714356"/>
            <a:ext cx="8929718" cy="5786478"/>
          </a:xfrm>
        </p:spPr>
        <p:txBody>
          <a:bodyPr>
            <a:normAutofit fontScale="92500" lnSpcReduction="20000"/>
          </a:bodyPr>
          <a:lstStyle/>
          <a:p>
            <a:r>
              <a:rPr lang="cs-CZ" dirty="0" err="1" smtClean="0"/>
              <a:t>Kruger</a:t>
            </a:r>
            <a:r>
              <a:rPr lang="cs-CZ" dirty="0" smtClean="0"/>
              <a:t> NP – jeden z největších v Africe, safari</a:t>
            </a:r>
          </a:p>
          <a:p>
            <a:r>
              <a:rPr lang="cs-CZ" dirty="0" smtClean="0"/>
              <a:t>Města Johannesburg(obchodní srdce JAR, množství trhů,</a:t>
            </a:r>
            <a:r>
              <a:rPr lang="cs-CZ" dirty="0" err="1" smtClean="0"/>
              <a:t>Carlton</a:t>
            </a:r>
            <a:r>
              <a:rPr lang="cs-CZ" dirty="0" smtClean="0"/>
              <a:t> Centre – 223m,nejvyšší    v Africe), Pretoria(administrativní hlavní město JAR, zahrady, památníky muzea) v </a:t>
            </a:r>
            <a:r>
              <a:rPr lang="cs-CZ" dirty="0" err="1" smtClean="0"/>
              <a:t>Transvaalu</a:t>
            </a:r>
            <a:r>
              <a:rPr lang="cs-CZ" dirty="0" smtClean="0"/>
              <a:t>, </a:t>
            </a:r>
            <a:r>
              <a:rPr lang="cs-CZ" dirty="0" err="1" smtClean="0"/>
              <a:t>Cape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 pod Stolovou horou na jihu, výlet na nedaleký </a:t>
            </a:r>
            <a:r>
              <a:rPr lang="cs-CZ" dirty="0" err="1" smtClean="0"/>
              <a:t>Robben</a:t>
            </a:r>
            <a:r>
              <a:rPr lang="cs-CZ" dirty="0" smtClean="0"/>
              <a:t> Island (vězněn Nelson </a:t>
            </a:r>
            <a:r>
              <a:rPr lang="cs-CZ" dirty="0" err="1" smtClean="0"/>
              <a:t>Mandela</a:t>
            </a:r>
            <a:r>
              <a:rPr lang="cs-CZ" dirty="0" smtClean="0"/>
              <a:t>)</a:t>
            </a:r>
          </a:p>
          <a:p>
            <a:r>
              <a:rPr lang="cs-CZ" dirty="0" smtClean="0"/>
              <a:t>NP </a:t>
            </a:r>
            <a:r>
              <a:rPr lang="cs-CZ" dirty="0" err="1" smtClean="0"/>
              <a:t>Tsitsikamma</a:t>
            </a:r>
            <a:r>
              <a:rPr lang="cs-CZ" dirty="0" smtClean="0"/>
              <a:t> – 1.mořský park v JAR, ráj pro potápěče, stezka korunami stromů</a:t>
            </a:r>
          </a:p>
          <a:p>
            <a:r>
              <a:rPr lang="cs-CZ" dirty="0" smtClean="0"/>
              <a:t>NP </a:t>
            </a:r>
            <a:r>
              <a:rPr lang="cs-CZ" dirty="0" err="1" smtClean="0"/>
              <a:t>Addo</a:t>
            </a:r>
            <a:r>
              <a:rPr lang="cs-CZ" dirty="0" smtClean="0"/>
              <a:t> </a:t>
            </a:r>
            <a:r>
              <a:rPr lang="cs-CZ" dirty="0" err="1" smtClean="0"/>
              <a:t>Elephant</a:t>
            </a:r>
            <a:r>
              <a:rPr lang="cs-CZ" dirty="0" smtClean="0"/>
              <a:t> – asi 300 slonů, menších než jinde  v Africe, nosorožci, buvoli, levharti</a:t>
            </a:r>
          </a:p>
          <a:p>
            <a:r>
              <a:rPr lang="cs-CZ" dirty="0" smtClean="0"/>
              <a:t>Zlaté pláže u </a:t>
            </a:r>
            <a:r>
              <a:rPr lang="cs-CZ" dirty="0" err="1" smtClean="0"/>
              <a:t>East</a:t>
            </a:r>
            <a:r>
              <a:rPr lang="cs-CZ" dirty="0" smtClean="0"/>
              <a:t> Londonu – ráj pro surfaře</a:t>
            </a:r>
          </a:p>
          <a:p>
            <a:r>
              <a:rPr lang="cs-CZ" dirty="0" err="1" smtClean="0"/>
              <a:t>Blyde</a:t>
            </a:r>
            <a:r>
              <a:rPr lang="cs-CZ" dirty="0" smtClean="0"/>
              <a:t> </a:t>
            </a:r>
            <a:r>
              <a:rPr lang="cs-CZ" dirty="0" err="1" smtClean="0"/>
              <a:t>River</a:t>
            </a:r>
            <a:r>
              <a:rPr lang="cs-CZ" dirty="0" smtClean="0"/>
              <a:t> </a:t>
            </a:r>
            <a:r>
              <a:rPr lang="cs-CZ" dirty="0" err="1" smtClean="0"/>
              <a:t>Canyon</a:t>
            </a:r>
            <a:r>
              <a:rPr lang="cs-CZ" dirty="0" smtClean="0"/>
              <a:t> v Dračích horách – 3. největší na světě , přírodní scenérie, vodopády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85794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Zajímavosti : </a:t>
            </a:r>
            <a:endParaRPr lang="cs-CZ" sz="4000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785794"/>
            <a:ext cx="8586790" cy="5268931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Podle průzkumu pro období 1998–2000 vypracovaného OSN je Jihoafrická republika celosvětově na druhém místě ve vraždách a na prvním místě v přepadení a znásilnění na jednoho obyvatele</a:t>
            </a:r>
          </a:p>
          <a:p>
            <a:r>
              <a:rPr lang="cs-CZ" dirty="0" smtClean="0"/>
              <a:t>Diamant </a:t>
            </a:r>
            <a:r>
              <a:rPr lang="cs-CZ" dirty="0" err="1" smtClean="0"/>
              <a:t>Cullinan</a:t>
            </a:r>
            <a:r>
              <a:rPr lang="cs-CZ" dirty="0" smtClean="0"/>
              <a:t> je svými 3106 karáty největší na světě</a:t>
            </a:r>
          </a:p>
          <a:p>
            <a:r>
              <a:rPr lang="cs-CZ" dirty="0" smtClean="0"/>
              <a:t>Zulské tance ve vesničce </a:t>
            </a:r>
            <a:r>
              <a:rPr lang="cs-CZ" dirty="0" err="1" smtClean="0"/>
              <a:t>Shakaland</a:t>
            </a:r>
            <a:r>
              <a:rPr lang="cs-CZ" dirty="0" smtClean="0"/>
              <a:t>(původně postavena pro film </a:t>
            </a:r>
            <a:r>
              <a:rPr lang="cs-CZ" dirty="0" err="1" smtClean="0"/>
              <a:t>Shaka</a:t>
            </a:r>
            <a:r>
              <a:rPr lang="cs-CZ" dirty="0" smtClean="0"/>
              <a:t>)</a:t>
            </a:r>
          </a:p>
          <a:p>
            <a:r>
              <a:rPr lang="cs-CZ" dirty="0" smtClean="0"/>
              <a:t>Nelson </a:t>
            </a:r>
            <a:r>
              <a:rPr lang="cs-CZ" dirty="0" err="1" smtClean="0"/>
              <a:t>Rolihlahla</a:t>
            </a:r>
            <a:r>
              <a:rPr lang="cs-CZ" dirty="0" smtClean="0"/>
              <a:t> </a:t>
            </a:r>
            <a:r>
              <a:rPr lang="cs-CZ" dirty="0" err="1" smtClean="0"/>
              <a:t>Mandela</a:t>
            </a:r>
            <a:r>
              <a:rPr lang="cs-CZ" dirty="0" smtClean="0"/>
              <a:t>, bojovník proti apartheidu, první černý prezident JAR, nositel Nobelovy ceny míru, se narodil ve vesnici </a:t>
            </a:r>
            <a:r>
              <a:rPr lang="cs-CZ" dirty="0" err="1" smtClean="0"/>
              <a:t>Qunu</a:t>
            </a:r>
            <a:r>
              <a:rPr lang="cs-CZ" dirty="0" smtClean="0"/>
              <a:t> nedaleko </a:t>
            </a:r>
            <a:r>
              <a:rPr lang="cs-CZ" dirty="0" err="1" smtClean="0"/>
              <a:t>Umtata</a:t>
            </a:r>
            <a:r>
              <a:rPr lang="cs-CZ" dirty="0" smtClean="0"/>
              <a:t> v </a:t>
            </a:r>
            <a:r>
              <a:rPr lang="cs-CZ" dirty="0" err="1" smtClean="0"/>
              <a:t>Transkei</a:t>
            </a:r>
            <a:r>
              <a:rPr lang="cs-CZ" dirty="0" smtClean="0"/>
              <a:t> (27 let vězněn)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Cape town se Stolovou horou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85720" y="571480"/>
            <a:ext cx="8643998" cy="5429288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Kapské město se Stolovou horou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Kapské město</a:t>
            </a:r>
            <a:endParaRPr lang="cs-CZ" dirty="0"/>
          </a:p>
        </p:txBody>
      </p:sp>
      <p:pic>
        <p:nvPicPr>
          <p:cNvPr id="9" name="Zástupný symbol pro obsah 8" descr="cape tow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57224" y="1214422"/>
            <a:ext cx="7715304" cy="548324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Bydlení za bezpečnostními ploty</a:t>
            </a:r>
            <a:endParaRPr lang="cs-CZ" sz="3600" dirty="0"/>
          </a:p>
        </p:txBody>
      </p:sp>
      <p:pic>
        <p:nvPicPr>
          <p:cNvPr id="4" name="Zástupný symbol pro obsah 3" descr="Bydlení za bezpečn. plot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14348" y="1142984"/>
            <a:ext cx="7858179" cy="498317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100013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Pohled ze Stolové hory na </a:t>
            </a:r>
            <a:r>
              <a:rPr lang="cs-CZ" sz="3600" dirty="0" err="1" smtClean="0"/>
              <a:t>Cape</a:t>
            </a:r>
            <a:r>
              <a:rPr lang="cs-CZ" sz="3600" dirty="0" smtClean="0"/>
              <a:t> </a:t>
            </a:r>
            <a:r>
              <a:rPr lang="cs-CZ" sz="3600" dirty="0" err="1" smtClean="0"/>
              <a:t>Town</a:t>
            </a:r>
            <a:endParaRPr lang="cs-CZ" sz="3600" dirty="0"/>
          </a:p>
        </p:txBody>
      </p:sp>
      <p:pic>
        <p:nvPicPr>
          <p:cNvPr id="4" name="Zástupný symbol pro obsah 3" descr="Stolová hota v Kapském městě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42976" y="1142984"/>
            <a:ext cx="6858047" cy="498317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1000132"/>
          </a:xfrm>
        </p:spPr>
        <p:txBody>
          <a:bodyPr>
            <a:normAutofit/>
          </a:bodyPr>
          <a:lstStyle/>
          <a:p>
            <a:r>
              <a:rPr lang="cs-CZ" sz="4000" dirty="0" smtClean="0"/>
              <a:t>Park v </a:t>
            </a:r>
            <a:r>
              <a:rPr lang="cs-CZ" sz="4000" dirty="0" err="1" smtClean="0"/>
              <a:t>Cape</a:t>
            </a:r>
            <a:r>
              <a:rPr lang="cs-CZ" sz="4000" dirty="0" smtClean="0"/>
              <a:t> </a:t>
            </a:r>
            <a:r>
              <a:rPr lang="cs-CZ" sz="4000" dirty="0" err="1" smtClean="0"/>
              <a:t>Town</a:t>
            </a:r>
            <a:endParaRPr lang="cs-CZ" sz="4000" dirty="0"/>
          </a:p>
        </p:txBody>
      </p:sp>
      <p:pic>
        <p:nvPicPr>
          <p:cNvPr id="4" name="Zástupný symbol pro obsah 3" descr="Park v Cape tow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42976" y="1000108"/>
            <a:ext cx="6858047" cy="512605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Mys Dobré Naděje</a:t>
            </a:r>
            <a:endParaRPr lang="cs-CZ" sz="4000" dirty="0"/>
          </a:p>
        </p:txBody>
      </p:sp>
      <p:pic>
        <p:nvPicPr>
          <p:cNvPr id="4" name="Zástupný symbol pro obsah 3" descr="Mys Dobré Naděj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14414" y="1142984"/>
            <a:ext cx="6858048" cy="505461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100013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Pobřeží na rozhraní dvou oceánů</a:t>
            </a:r>
            <a:endParaRPr lang="cs-CZ" sz="3600" dirty="0"/>
          </a:p>
        </p:txBody>
      </p:sp>
      <p:pic>
        <p:nvPicPr>
          <p:cNvPr id="4" name="Zástupný symbol pro obsah 3" descr="IMG_019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42976" y="1214422"/>
            <a:ext cx="6929486" cy="488315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Východní pobřeží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429092" y="0"/>
            <a:ext cx="4714908" cy="521495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Východní pobřeží</a:t>
            </a:r>
            <a:endParaRPr lang="cs-CZ" dirty="0"/>
          </a:p>
        </p:txBody>
      </p:sp>
      <p:pic>
        <p:nvPicPr>
          <p:cNvPr id="5" name="Obrázek 4" descr="Východní pobřeží (2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4282" y="1214422"/>
            <a:ext cx="4714908" cy="56435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Tučňáci v </a:t>
            </a:r>
            <a:r>
              <a:rPr lang="cs-CZ" sz="3600" dirty="0" err="1" smtClean="0"/>
              <a:t>Simson</a:t>
            </a:r>
            <a:r>
              <a:rPr lang="cs-CZ" sz="3600" dirty="0" smtClean="0"/>
              <a:t>̒s </a:t>
            </a:r>
            <a:r>
              <a:rPr lang="cs-CZ" sz="3600" dirty="0" err="1" smtClean="0"/>
              <a:t>Townu</a:t>
            </a:r>
            <a:endParaRPr lang="cs-CZ" sz="3600" dirty="0"/>
          </a:p>
        </p:txBody>
      </p:sp>
      <p:pic>
        <p:nvPicPr>
          <p:cNvPr id="4" name="Zástupný symbol pro obsah 3" descr="tučňáci v Simon.s townu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42976" y="857232"/>
            <a:ext cx="6858047" cy="526893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4000" dirty="0" err="1" smtClean="0"/>
              <a:t>Addo</a:t>
            </a:r>
            <a:r>
              <a:rPr lang="cs-CZ" sz="4000" dirty="0" smtClean="0"/>
              <a:t> </a:t>
            </a:r>
            <a:r>
              <a:rPr lang="cs-CZ" sz="4000" dirty="0" err="1" smtClean="0"/>
              <a:t>National</a:t>
            </a:r>
            <a:r>
              <a:rPr lang="cs-CZ" sz="4000" dirty="0" smtClean="0"/>
              <a:t> Park</a:t>
            </a:r>
            <a:endParaRPr lang="cs-CZ" sz="4000" dirty="0"/>
          </a:p>
        </p:txBody>
      </p:sp>
      <p:pic>
        <p:nvPicPr>
          <p:cNvPr id="4" name="Zástupný symbol pro obsah 3" descr="Addo park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42976" y="1000108"/>
            <a:ext cx="6858048" cy="502602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1000132"/>
          </a:xfrm>
        </p:spPr>
        <p:txBody>
          <a:bodyPr>
            <a:normAutofit/>
          </a:bodyPr>
          <a:lstStyle/>
          <a:p>
            <a:r>
              <a:rPr lang="cs-CZ" sz="4000" dirty="0" smtClean="0"/>
              <a:t>Varování v </a:t>
            </a:r>
            <a:r>
              <a:rPr lang="cs-CZ" sz="4000" dirty="0" err="1" smtClean="0"/>
              <a:t>Addo</a:t>
            </a:r>
            <a:r>
              <a:rPr lang="cs-CZ" sz="4000" dirty="0" smtClean="0"/>
              <a:t> NP </a:t>
            </a:r>
            <a:endParaRPr lang="cs-CZ" sz="4000" dirty="0"/>
          </a:p>
        </p:txBody>
      </p:sp>
      <p:pic>
        <p:nvPicPr>
          <p:cNvPr id="4" name="Zástupný symbol pro obsah 3" descr="lvi v Addo parku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42977" y="1000108"/>
            <a:ext cx="6858048" cy="512605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Termitiště</a:t>
            </a:r>
            <a:endParaRPr lang="cs-CZ" sz="4000" dirty="0"/>
          </a:p>
        </p:txBody>
      </p:sp>
      <p:pic>
        <p:nvPicPr>
          <p:cNvPr id="4" name="Zástupný symbol pro obsah 3" descr="termintiště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14414" y="928670"/>
            <a:ext cx="6715171" cy="519749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2984"/>
          </a:xfrm>
        </p:spPr>
        <p:txBody>
          <a:bodyPr>
            <a:normAutofit/>
          </a:bodyPr>
          <a:lstStyle/>
          <a:p>
            <a:r>
              <a:rPr lang="cs-CZ" sz="4000" dirty="0" smtClean="0"/>
              <a:t>Na hranicích s Lesothem</a:t>
            </a:r>
            <a:endParaRPr lang="cs-CZ" sz="4000" dirty="0"/>
          </a:p>
        </p:txBody>
      </p:sp>
      <p:pic>
        <p:nvPicPr>
          <p:cNvPr id="4" name="Zástupný symbol pro obsah 3" descr="na hranicích s Lesothem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42976" y="1142984"/>
            <a:ext cx="6929485" cy="498317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92869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Základní informace o Lesothu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000108"/>
            <a:ext cx="8715436" cy="5500726"/>
          </a:xfrm>
        </p:spPr>
        <p:txBody>
          <a:bodyPr/>
          <a:lstStyle/>
          <a:p>
            <a:r>
              <a:rPr lang="cs-CZ" dirty="0" smtClean="0"/>
              <a:t>Království Lesotho, enkláva na území JAR, zásobárna pitné vody pro JAR</a:t>
            </a:r>
          </a:p>
          <a:p>
            <a:r>
              <a:rPr lang="cs-CZ" dirty="0" smtClean="0"/>
              <a:t>Hlavní město : Maseru</a:t>
            </a:r>
          </a:p>
          <a:p>
            <a:r>
              <a:rPr lang="cs-CZ" dirty="0" smtClean="0"/>
              <a:t>Poloha : v Dračích horách, jediný stát na světě s územím nad 1000 m nad mořem</a:t>
            </a:r>
          </a:p>
          <a:p>
            <a:r>
              <a:rPr lang="cs-CZ" dirty="0" smtClean="0"/>
              <a:t>Obyvatelstvo : </a:t>
            </a:r>
            <a:r>
              <a:rPr lang="cs-CZ" dirty="0" err="1" smtClean="0"/>
              <a:t>Sothové</a:t>
            </a:r>
            <a:r>
              <a:rPr lang="cs-CZ" dirty="0" smtClean="0"/>
              <a:t> – 99,5 %, převážně na vesnicích</a:t>
            </a:r>
          </a:p>
          <a:p>
            <a:r>
              <a:rPr lang="cs-CZ" dirty="0" smtClean="0"/>
              <a:t>Turisty láká krásná příroda, Lesotho je přezdíváno jako„africké Švýcarsko“</a:t>
            </a:r>
          </a:p>
          <a:p>
            <a:r>
              <a:rPr lang="cs-CZ" dirty="0" smtClean="0"/>
              <a:t>Jeden z nejchudších států na světě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857256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Město </a:t>
            </a:r>
            <a:r>
              <a:rPr lang="cs-CZ" sz="3600" dirty="0" err="1" smtClean="0"/>
              <a:t>Umtata</a:t>
            </a:r>
            <a:r>
              <a:rPr lang="cs-CZ" sz="3600" dirty="0" smtClean="0"/>
              <a:t> ve vnitrozemí na jihovýchodě JAR</a:t>
            </a:r>
            <a:endParaRPr lang="cs-CZ" sz="3600" dirty="0"/>
          </a:p>
        </p:txBody>
      </p:sp>
      <p:pic>
        <p:nvPicPr>
          <p:cNvPr id="4" name="Zástupný symbol pro obsah 3" descr="město Umtata ve vnitrozemí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42977" y="1142984"/>
            <a:ext cx="6858048" cy="498317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Nově vybudované černošské vesnice</a:t>
            </a:r>
            <a:endParaRPr lang="cs-CZ" sz="3600" dirty="0"/>
          </a:p>
        </p:txBody>
      </p:sp>
      <p:pic>
        <p:nvPicPr>
          <p:cNvPr id="4" name="Zástupný symbol pro obsah 3" descr="nově vybudované  čern vesnic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28662" y="1357298"/>
            <a:ext cx="7500990" cy="457203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928694"/>
          </a:xfrm>
        </p:spPr>
        <p:txBody>
          <a:bodyPr>
            <a:normAutofit/>
          </a:bodyPr>
          <a:lstStyle/>
          <a:p>
            <a:r>
              <a:rPr lang="cs-CZ" sz="4000" dirty="0" smtClean="0"/>
              <a:t>Škola bubnování</a:t>
            </a:r>
            <a:endParaRPr lang="cs-CZ" sz="4000" dirty="0"/>
          </a:p>
        </p:txBody>
      </p:sp>
      <p:pic>
        <p:nvPicPr>
          <p:cNvPr id="4" name="Zástupný symbol pro obsah 3" descr="škola bubnování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14415" y="1214422"/>
            <a:ext cx="6715172" cy="491174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/>
          </a:bodyPr>
          <a:lstStyle/>
          <a:p>
            <a:r>
              <a:rPr lang="cs-CZ" sz="4000" dirty="0" smtClean="0"/>
              <a:t>Vesnický hřbitov</a:t>
            </a:r>
            <a:endParaRPr lang="cs-CZ" sz="4000" dirty="0"/>
          </a:p>
        </p:txBody>
      </p:sp>
      <p:pic>
        <p:nvPicPr>
          <p:cNvPr id="4" name="Zástupný symbol pro obsah 3" descr="vesn. hřbitov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87624" y="1052736"/>
            <a:ext cx="6786610" cy="491174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Zdroje informací :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/>
          </a:bodyPr>
          <a:lstStyle/>
          <a:p>
            <a:r>
              <a:rPr lang="cs-CZ" sz="1400" dirty="0" smtClean="0"/>
              <a:t>Foto z vlastního archívu</a:t>
            </a:r>
          </a:p>
          <a:p>
            <a:r>
              <a:rPr lang="cs-CZ" sz="1400" dirty="0" smtClean="0"/>
              <a:t>www.</a:t>
            </a:r>
            <a:r>
              <a:rPr lang="cs-CZ" sz="1400" dirty="0" err="1" smtClean="0"/>
              <a:t>wikipedia.cz</a:t>
            </a:r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419</TotalTime>
  <Words>263</Words>
  <Application>Microsoft Office PowerPoint</Application>
  <PresentationFormat>Předvádění na obrazovce (4:3)</PresentationFormat>
  <Paragraphs>43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Snímek 1</vt:lpstr>
      <vt:lpstr>Jižní Afrika</vt:lpstr>
      <vt:lpstr>Mapa jižní Afriky</vt:lpstr>
      <vt:lpstr>Oblíbené turistické cíle : </vt:lpstr>
      <vt:lpstr>Zajímavosti : </vt:lpstr>
      <vt:lpstr>Kapské město se Stolovou horou</vt:lpstr>
      <vt:lpstr>Kapské město</vt:lpstr>
      <vt:lpstr>Bydlení za bezpečnostními ploty</vt:lpstr>
      <vt:lpstr>Pohled ze Stolové hory na Cape Town</vt:lpstr>
      <vt:lpstr>Park v Cape Town</vt:lpstr>
      <vt:lpstr>Mys Dobré Naděje</vt:lpstr>
      <vt:lpstr>Pobřeží na rozhraní dvou oceánů</vt:lpstr>
      <vt:lpstr>Východní pobřeží</vt:lpstr>
      <vt:lpstr>Tučňáci v Simson̒s Townu</vt:lpstr>
      <vt:lpstr>Addo National Park</vt:lpstr>
      <vt:lpstr>Varování v Addo NP </vt:lpstr>
      <vt:lpstr>Termitiště</vt:lpstr>
      <vt:lpstr>Na hranicích s Lesothem</vt:lpstr>
      <vt:lpstr>Základní informace o Lesothu</vt:lpstr>
      <vt:lpstr>Město Umtata ve vnitrozemí na jihovýchodě JAR</vt:lpstr>
      <vt:lpstr>Nově vybudované černošské vesnice</vt:lpstr>
      <vt:lpstr>Škola bubnování</vt:lpstr>
      <vt:lpstr>Vesnický hřbitov</vt:lpstr>
      <vt:lpstr>Zdroje informací 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Jižní Afrika</dc:title>
  <dc:subject>ZCR</dc:subject>
  <dc:creator>Irena Jánská</dc:creator>
  <cp:lastModifiedBy>Irena</cp:lastModifiedBy>
  <cp:revision>10</cp:revision>
  <dcterms:created xsi:type="dcterms:W3CDTF">2013-01-22T08:01:51Z</dcterms:created>
  <dcterms:modified xsi:type="dcterms:W3CDTF">2014-07-08T16:36:51Z</dcterms:modified>
</cp:coreProperties>
</file>