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9" r:id="rId5"/>
    <p:sldId id="267" r:id="rId6"/>
    <p:sldId id="260" r:id="rId7"/>
    <p:sldId id="261" r:id="rId8"/>
    <p:sldId id="266" r:id="rId9"/>
    <p:sldId id="262" r:id="rId10"/>
    <p:sldId id="270" r:id="rId11"/>
    <p:sldId id="271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36EBE-8DAB-4844-A111-4A98DA296A2F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0482E-B4EB-4E19-8F27-D4C63C9AE9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f/f6/Fiji_on_the_globe_(small_islands_magnified)_(Polynesia_centered)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oubor:Flag_of_Fiji.sv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en/e/e2/Parliament_House_2_,_Suva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ij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11328" t="18125" r="12500" b="687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157163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 Fidžijské ostrovy (Fidži)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Soubor:Fiji on the globe (small islands magnified) (Polynesia centered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1928802"/>
            <a:ext cx="4214842" cy="4143404"/>
          </a:xfrm>
          <a:prstGeom prst="rect">
            <a:avLst/>
          </a:prstGeom>
          <a:noFill/>
        </p:spPr>
      </p:pic>
      <p:pic>
        <p:nvPicPr>
          <p:cNvPr id="3076" name="Picture 4" descr="Vlajka Fidži">
            <a:hlinkClick r:id="rId4" tooltip="Vlajka Fidži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2357430"/>
            <a:ext cx="3000396" cy="157163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15608" y="4077072"/>
            <a:ext cx="35283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: https://cs.wikipedia.org/wiki/Fid%C5%BEi#mediaviewer/Soubor:Flag_of_Fiji.svg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6309320"/>
            <a:ext cx="80648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:</a:t>
            </a:r>
            <a:r>
              <a:rPr lang="cs-CZ" sz="1000" dirty="0" err="1" smtClean="0"/>
              <a:t>https</a:t>
            </a:r>
            <a:r>
              <a:rPr lang="cs-CZ" sz="1000" dirty="0" smtClean="0"/>
              <a:t>://</a:t>
            </a:r>
            <a:r>
              <a:rPr lang="cs-CZ" sz="1000" dirty="0" err="1" smtClean="0"/>
              <a:t>cs.wikipedia.org</a:t>
            </a:r>
            <a:r>
              <a:rPr lang="cs-CZ" sz="1000" dirty="0" smtClean="0"/>
              <a:t>/</a:t>
            </a:r>
            <a:r>
              <a:rPr lang="cs-CZ" sz="1000" dirty="0" err="1" smtClean="0"/>
              <a:t>wiki</a:t>
            </a:r>
            <a:r>
              <a:rPr lang="cs-CZ" sz="1000" dirty="0" smtClean="0"/>
              <a:t>/</a:t>
            </a:r>
            <a:r>
              <a:rPr lang="cs-CZ" sz="1000" dirty="0" err="1" smtClean="0"/>
              <a:t>Fid</a:t>
            </a:r>
            <a:r>
              <a:rPr lang="cs-CZ" sz="1000" dirty="0" smtClean="0"/>
              <a:t>%C5%</a:t>
            </a:r>
            <a:r>
              <a:rPr lang="cs-CZ" sz="1000" dirty="0" err="1" smtClean="0"/>
              <a:t>BEi</a:t>
            </a:r>
            <a:r>
              <a:rPr lang="cs-CZ" sz="1000" dirty="0" smtClean="0"/>
              <a:t>#</a:t>
            </a:r>
            <a:r>
              <a:rPr lang="cs-CZ" sz="1000" dirty="0" err="1" smtClean="0"/>
              <a:t>mediaviewer</a:t>
            </a:r>
            <a:r>
              <a:rPr lang="cs-CZ" sz="1000" dirty="0" smtClean="0"/>
              <a:t>/Soubor:</a:t>
            </a:r>
            <a:r>
              <a:rPr lang="cs-CZ" sz="1000" dirty="0" err="1" smtClean="0"/>
              <a:t>Fiji</a:t>
            </a:r>
            <a:r>
              <a:rPr lang="cs-CZ" sz="1000" dirty="0" smtClean="0"/>
              <a:t>_on_</a:t>
            </a:r>
            <a:r>
              <a:rPr lang="cs-CZ" sz="1000" dirty="0" err="1" smtClean="0"/>
              <a:t>the</a:t>
            </a:r>
            <a:r>
              <a:rPr lang="cs-CZ" sz="1000" dirty="0" smtClean="0"/>
              <a:t>_globe_(</a:t>
            </a:r>
            <a:r>
              <a:rPr lang="cs-CZ" sz="1000" dirty="0" err="1" smtClean="0"/>
              <a:t>small</a:t>
            </a:r>
            <a:r>
              <a:rPr lang="cs-CZ" sz="1000" dirty="0" smtClean="0"/>
              <a:t>_</a:t>
            </a:r>
            <a:r>
              <a:rPr lang="cs-CZ" sz="1000" dirty="0" err="1" smtClean="0"/>
              <a:t>islands</a:t>
            </a:r>
            <a:r>
              <a:rPr lang="cs-CZ" sz="1000" dirty="0" smtClean="0"/>
              <a:t>_</a:t>
            </a:r>
            <a:r>
              <a:rPr lang="cs-CZ" sz="1000" dirty="0" err="1" smtClean="0"/>
              <a:t>magnified</a:t>
            </a:r>
            <a:r>
              <a:rPr lang="cs-CZ" sz="1000" dirty="0" smtClean="0"/>
              <a:t>)_(</a:t>
            </a:r>
            <a:r>
              <a:rPr lang="cs-CZ" sz="1000" dirty="0" err="1" smtClean="0"/>
              <a:t>Polynesia</a:t>
            </a:r>
            <a:r>
              <a:rPr lang="cs-CZ" sz="1000" dirty="0" smtClean="0"/>
              <a:t>_</a:t>
            </a:r>
            <a:r>
              <a:rPr lang="cs-CZ" sz="1000" dirty="0" err="1" smtClean="0"/>
              <a:t>centered</a:t>
            </a:r>
            <a:r>
              <a:rPr lang="cs-CZ" sz="1000" dirty="0" smtClean="0"/>
              <a:t>).</a:t>
            </a:r>
            <a:r>
              <a:rPr lang="cs-CZ" sz="1000" dirty="0" err="1" smtClean="0"/>
              <a:t>svg</a:t>
            </a:r>
            <a:r>
              <a:rPr lang="cs-CZ" sz="1000" dirty="0" smtClean="0"/>
              <a:t> 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informace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14974"/>
          </a:xfrm>
        </p:spPr>
        <p:txBody>
          <a:bodyPr>
            <a:normAutofit fontScale="85000" lnSpcReduction="20000"/>
          </a:bodyPr>
          <a:lstStyle/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cs-CZ" sz="3300" dirty="0" smtClean="0"/>
              <a:t>Fidži je souostroví 322 ostrovů vulkanického nebo korálového původu ležících v tropickém pásmu v Tichém oceánu.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cs-CZ" sz="3300" dirty="0" smtClean="0"/>
              <a:t>Dva největší ostrovy jsou Viti </a:t>
            </a:r>
            <a:r>
              <a:rPr lang="cs-CZ" sz="3300" dirty="0" err="1" smtClean="0"/>
              <a:t>Levu</a:t>
            </a:r>
            <a:r>
              <a:rPr lang="cs-CZ" sz="3300" dirty="0" smtClean="0"/>
              <a:t> a </a:t>
            </a:r>
            <a:r>
              <a:rPr lang="cs-CZ" sz="3300" dirty="0" err="1" smtClean="0"/>
              <a:t>Vanua</a:t>
            </a:r>
            <a:r>
              <a:rPr lang="cs-CZ" sz="3300" dirty="0" smtClean="0"/>
              <a:t> </a:t>
            </a:r>
            <a:r>
              <a:rPr lang="cs-CZ" sz="3300" dirty="0" err="1" smtClean="0"/>
              <a:t>Levu</a:t>
            </a:r>
            <a:endParaRPr lang="cs-CZ" sz="3300" dirty="0" smtClean="0"/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cs-CZ" sz="3300" dirty="0" smtClean="0"/>
              <a:t>Hlavním městem je Suva ležící na jihovýchodě Viti </a:t>
            </a:r>
            <a:r>
              <a:rPr lang="cs-CZ" sz="3300" dirty="0" err="1" smtClean="0"/>
              <a:t>Levu</a:t>
            </a:r>
            <a:r>
              <a:rPr lang="cs-CZ" sz="3300" dirty="0" smtClean="0"/>
              <a:t>.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cs-CZ" sz="3300" dirty="0" smtClean="0"/>
              <a:t>Nejteplejším měsícem je leden, nejchladnějším červenec. Na 45 % plochy ostrovů jsou tropické lesy.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cs-CZ" sz="3300" dirty="0" smtClean="0"/>
              <a:t>Patří k nejrozvinutějším státům Oceánie, má ložiska zlata, stříbra a mědi.</a:t>
            </a:r>
          </a:p>
          <a:p>
            <a:pPr algn="just"/>
            <a:r>
              <a:rPr lang="cs-CZ" sz="3300" dirty="0" smtClean="0"/>
              <a:t>Hlavou státu je prezident a úředními jazyky jsou angličtina, fidžijština a hindština. Hlavní měnou je fidžijský dolar (FDJ).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dirty="0" smtClean="0"/>
              <a:t>Mapa souostroví Fidži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6453336"/>
            <a:ext cx="77867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 https://cs.wikipedia.org/wiki/Fid%C5%BEi#mediaviewer/Soubor:Fiji_map.png</a:t>
            </a:r>
            <a:endParaRPr lang="cs-CZ" sz="1200" dirty="0"/>
          </a:p>
        </p:txBody>
      </p:sp>
      <p:pic>
        <p:nvPicPr>
          <p:cNvPr id="7" name="Zástupný symbol pro obsah 6" descr="Fiji_map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836712"/>
            <a:ext cx="7200800" cy="55446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64704"/>
          </a:xfrm>
        </p:spPr>
        <p:txBody>
          <a:bodyPr>
            <a:noAutofit/>
          </a:bodyPr>
          <a:lstStyle/>
          <a:p>
            <a:r>
              <a:rPr lang="cs-CZ" sz="3600" dirty="0" smtClean="0"/>
              <a:t>Pohled na hlavní město, Mormonský chrám a sídlo parlamentu, Suva</a:t>
            </a:r>
            <a:endParaRPr lang="cs-CZ" sz="36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437112"/>
            <a:ext cx="4248472" cy="242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076056" y="5805264"/>
            <a:ext cx="4067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</a:t>
            </a:r>
            <a:r>
              <a:rPr lang="cs-CZ" sz="1200" dirty="0" err="1" smtClean="0"/>
              <a:t>https</a:t>
            </a:r>
            <a:r>
              <a:rPr lang="cs-CZ" sz="1200" dirty="0" smtClean="0"/>
              <a:t>://</a:t>
            </a:r>
            <a:r>
              <a:rPr lang="cs-CZ" sz="1200" dirty="0" err="1" smtClean="0"/>
              <a:t>cs.wikipedia.org</a:t>
            </a:r>
            <a:r>
              <a:rPr lang="cs-CZ" sz="1200" dirty="0" smtClean="0"/>
              <a:t>/</a:t>
            </a:r>
            <a:r>
              <a:rPr lang="cs-CZ" sz="1200" dirty="0" err="1" smtClean="0"/>
              <a:t>wiki</a:t>
            </a:r>
            <a:r>
              <a:rPr lang="cs-CZ" sz="1200" dirty="0" smtClean="0"/>
              <a:t>/Suva#</a:t>
            </a:r>
            <a:r>
              <a:rPr lang="cs-CZ" sz="1200" dirty="0" err="1" smtClean="0"/>
              <a:t>mediaviewer</a:t>
            </a:r>
            <a:r>
              <a:rPr lang="cs-CZ" sz="1200" dirty="0" smtClean="0"/>
              <a:t>/Soubor:Suva_</a:t>
            </a:r>
            <a:r>
              <a:rPr lang="cs-CZ" sz="1200" dirty="0" err="1" smtClean="0"/>
              <a:t>Fiji</a:t>
            </a:r>
            <a:r>
              <a:rPr lang="cs-CZ" sz="1200" dirty="0" smtClean="0"/>
              <a:t>_Temple.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15366" name="Picture 6" descr="File:Parliament House 2 , Suv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19747" y="1556792"/>
            <a:ext cx="3524253" cy="2643191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rot="16200000" flipH="1">
            <a:off x="5286380" y="1500174"/>
            <a:ext cx="1357322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Obrázek 7" descr="800px-Suv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1196752"/>
            <a:ext cx="5328592" cy="295232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0" y="4149080"/>
            <a:ext cx="5148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: https://cs.wikipedia.org/wiki/Suva#mediaviewer/Soubor:Suva.jpg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4221088"/>
            <a:ext cx="5220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: https://cs.wikipedia.org/wiki/Suva#mediaviewer/Soubor:Fiji_Parliament_House4.jpg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Autofit/>
          </a:bodyPr>
          <a:lstStyle/>
          <a:p>
            <a:r>
              <a:rPr lang="cs-CZ" sz="4000" dirty="0" err="1" smtClean="0"/>
              <a:t>Sri</a:t>
            </a:r>
            <a:r>
              <a:rPr lang="cs-CZ" sz="4000" dirty="0" smtClean="0"/>
              <a:t> </a:t>
            </a:r>
            <a:r>
              <a:rPr lang="cs-CZ" sz="4000" dirty="0" err="1"/>
              <a:t>Siva</a:t>
            </a:r>
            <a:r>
              <a:rPr lang="cs-CZ" sz="4000" dirty="0"/>
              <a:t> </a:t>
            </a:r>
            <a:r>
              <a:rPr lang="cs-CZ" sz="4000" dirty="0" err="1"/>
              <a:t>Subramaniya</a:t>
            </a:r>
            <a:r>
              <a:rPr lang="cs-CZ" sz="4000" dirty="0"/>
              <a:t> – největší hinduistický chrám na Jižní polokouli</a:t>
            </a:r>
          </a:p>
        </p:txBody>
      </p:sp>
      <p:pic>
        <p:nvPicPr>
          <p:cNvPr id="8194" name="Picture 2" descr="C:\Documents and Settings\Administrator\Local Settings\Temporary Internet Files\Content.IE5\G20XRRED\Sri_Siva_Subramaniya_Temple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357298"/>
            <a:ext cx="6895763" cy="459605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71538" y="6143644"/>
            <a:ext cx="79296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Otevřená encyklopedie </a:t>
            </a:r>
            <a:r>
              <a:rPr lang="cs-CZ" sz="1200" dirty="0" err="1" smtClean="0"/>
              <a:t>wikipedia.com</a:t>
            </a:r>
            <a:r>
              <a:rPr lang="cs-CZ" sz="1200" dirty="0" smtClean="0"/>
              <a:t>, </a:t>
            </a:r>
            <a:r>
              <a:rPr lang="cs-CZ" sz="1200" dirty="0" err="1" smtClean="0"/>
              <a:t>Fiji</a:t>
            </a:r>
            <a:r>
              <a:rPr lang="cs-CZ" sz="1200" dirty="0" smtClean="0"/>
              <a:t>, http://en.wikipedia.org/wiki/Fiji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dirty="0" smtClean="0"/>
              <a:t>Tradiční chýše ve vesnici </a:t>
            </a:r>
            <a:r>
              <a:rPr lang="cs-CZ" dirty="0" err="1" smtClean="0"/>
              <a:t>Navala</a:t>
            </a:r>
            <a:endParaRPr lang="cs-CZ" dirty="0"/>
          </a:p>
        </p:txBody>
      </p:sp>
      <p:pic>
        <p:nvPicPr>
          <p:cNvPr id="9218" name="Picture 2" descr="C:\Documents and Settings\Administrator\Local Settings\Temporary Internet Files\Content.IE5\2OOO8V93\BureNavala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4040"/>
          <a:stretch>
            <a:fillRect/>
          </a:stretch>
        </p:blipFill>
        <p:spPr bwMode="auto">
          <a:xfrm>
            <a:off x="1000100" y="1285860"/>
            <a:ext cx="7143800" cy="47149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28662" y="6143644"/>
            <a:ext cx="79296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Otevřená encyklopedie </a:t>
            </a:r>
            <a:r>
              <a:rPr lang="cs-CZ" sz="1200" dirty="0" err="1" smtClean="0"/>
              <a:t>wikipedia.com</a:t>
            </a:r>
            <a:r>
              <a:rPr lang="cs-CZ" sz="1200" dirty="0" smtClean="0"/>
              <a:t>, </a:t>
            </a:r>
            <a:r>
              <a:rPr lang="cs-CZ" sz="1200" dirty="0" err="1" smtClean="0"/>
              <a:t>Fiji</a:t>
            </a:r>
            <a:r>
              <a:rPr lang="cs-CZ" sz="1200" dirty="0" smtClean="0"/>
              <a:t>, http://en.wikipedia.org/wiki/Fiji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dirty="0" smtClean="0"/>
              <a:t>Fidži – to jsou pláže a rekreace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6211669"/>
            <a:ext cx="82153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http://en.wikipedia.org/wiki/Fiji#mediaviewer/File:The_Point_(Fiji).jpg</a:t>
            </a:r>
            <a:endParaRPr lang="cs-CZ" sz="1200" dirty="0"/>
          </a:p>
        </p:txBody>
      </p:sp>
      <p:pic>
        <p:nvPicPr>
          <p:cNvPr id="8" name="Obrázek 7" descr="The_Point_(Fiji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196752"/>
            <a:ext cx="7920880" cy="4680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Tržiště v </a:t>
            </a:r>
            <a:r>
              <a:rPr lang="cs-CZ" sz="4000" dirty="0" err="1" smtClean="0"/>
              <a:t>Lautoce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Fiji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692696"/>
            <a:ext cx="5184576" cy="57606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15616" y="6488668"/>
            <a:ext cx="68407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: http://cs.wikipedia.org/wiki/Fid%C5%BEi#mediaviewer/Soubor:Fiji1.jpg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Nejoblíbenějším sportem je rugby</a:t>
            </a:r>
            <a:endParaRPr lang="cs-CZ" sz="4000" dirty="0"/>
          </a:p>
        </p:txBody>
      </p:sp>
      <p:pic>
        <p:nvPicPr>
          <p:cNvPr id="4" name="Zástupný symbol pro obsah 3" descr="Fiji_vs_Canada_RWC2007_lineou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268760"/>
            <a:ext cx="7776864" cy="4896543"/>
          </a:xfrm>
        </p:spPr>
      </p:pic>
      <p:sp>
        <p:nvSpPr>
          <p:cNvPr id="5" name="TextovéPole 4"/>
          <p:cNvSpPr txBox="1"/>
          <p:nvPr/>
        </p:nvSpPr>
        <p:spPr>
          <a:xfrm>
            <a:off x="971600" y="6237312"/>
            <a:ext cx="72728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: http://en.wikipedia.org/wiki/Fiji#mediaviewer/File:Fiji_vs_Canada_RWC2007_lineout.jpg</a:t>
            </a:r>
            <a:endParaRPr lang="cs-CZ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roli v zahraničním obchodu hraje export cukru a cestovní ruch</a:t>
            </a:r>
          </a:p>
          <a:p>
            <a:r>
              <a:rPr lang="cs-CZ" dirty="0" smtClean="0"/>
              <a:t>Důležitá je těžba zlata a lov perel</a:t>
            </a:r>
          </a:p>
          <a:p>
            <a:r>
              <a:rPr lang="cs-CZ" dirty="0" smtClean="0"/>
              <a:t>Do 19. století zde obyvatelé praktikovali kanibalismus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 </a:t>
            </a:r>
            <a:r>
              <a:rPr lang="cs-CZ" dirty="0" smtClean="0">
                <a:hlinkClick r:id="rId2"/>
              </a:rPr>
              <a:t>http://cs.wikipedia.org/wiki/Fiji</a:t>
            </a:r>
            <a:endParaRPr lang="cs-CZ" dirty="0" smtClean="0"/>
          </a:p>
          <a:p>
            <a:pPr>
              <a:buNone/>
            </a:pPr>
            <a:r>
              <a:rPr lang="cs-CZ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172</Words>
  <Application>Microsoft Office PowerPoint</Application>
  <PresentationFormat>Předvádění na obrazovce (4:3)</PresentationFormat>
  <Paragraphs>32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Republika Fidžijské ostrovy (Fidži) </vt:lpstr>
      <vt:lpstr>Základní informace</vt:lpstr>
      <vt:lpstr>Mapa souostroví Fidži</vt:lpstr>
      <vt:lpstr>Pohled na hlavní město, Mormonský chrám a sídlo parlamentu, Suva</vt:lpstr>
      <vt:lpstr>Sri Siva Subramaniya – největší hinduistický chrám na Jižní polokouli</vt:lpstr>
      <vt:lpstr>Tradiční chýše ve vesnici Navala</vt:lpstr>
      <vt:lpstr>Fidži – to jsou pláže a rekreace</vt:lpstr>
      <vt:lpstr>Tržiště v Lautoce</vt:lpstr>
      <vt:lpstr>Nejoblíbenějším sportem je rugby</vt:lpstr>
      <vt:lpstr>Zajímavosti : 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Republika Fidžijské ostrovy (Fidži) </dc:title>
  <dc:subject>ZCR</dc:subject>
  <dc:creator>Irena Jánská</dc:creator>
  <cp:lastModifiedBy>Dum</cp:lastModifiedBy>
  <cp:revision>8</cp:revision>
  <dcterms:created xsi:type="dcterms:W3CDTF">2013-02-24T11:56:03Z</dcterms:created>
  <dcterms:modified xsi:type="dcterms:W3CDTF">2014-07-08T17:40:07Z</dcterms:modified>
</cp:coreProperties>
</file>