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7" r:id="rId2"/>
    <p:sldId id="258" r:id="rId3"/>
    <p:sldId id="261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693525A-3EED-4148-B4A2-B8EA844E9C49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25AB02E-EC14-4CBA-86D0-D6BEE9C598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13" name="chimes.wav"/>
          </p:stSnd>
        </p:sndAc>
      </p:transition>
    </mc:Choice>
    <mc:Fallback xmlns="">
      <p:transition spd="slow" advClick="0">
        <p:blinds dir="vert"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VY_32_INOVACE_07_LÉTO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3073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 Měsíce v roce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74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708920"/>
            <a:ext cx="7408333" cy="3450696"/>
          </a:xfrm>
        </p:spPr>
        <p:txBody>
          <a:bodyPr/>
          <a:lstStyle/>
          <a:p>
            <a:r>
              <a:rPr lang="cs-CZ" dirty="0" smtClean="0"/>
              <a:t>Léto začíná 21</a:t>
            </a:r>
            <a:r>
              <a:rPr lang="cs-CZ" dirty="0" smtClean="0"/>
              <a:t>. června</a:t>
            </a:r>
            <a:r>
              <a:rPr lang="cs-CZ" dirty="0" smtClean="0"/>
              <a:t>. Je to den letního </a:t>
            </a:r>
            <a:r>
              <a:rPr lang="cs-CZ" dirty="0" smtClean="0"/>
              <a:t>slunovratu</a:t>
            </a:r>
            <a:r>
              <a:rPr lang="cs-CZ" dirty="0"/>
              <a:t>,</a:t>
            </a:r>
            <a:r>
              <a:rPr lang="cs-CZ" dirty="0" smtClean="0"/>
              <a:t>  je nejdelší </a:t>
            </a:r>
            <a:r>
              <a:rPr lang="cs-CZ" dirty="0" smtClean="0"/>
              <a:t>den a nejkratší noc.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Vyjmenuj letní </a:t>
            </a:r>
            <a:r>
              <a:rPr lang="cs-CZ" dirty="0" smtClean="0"/>
              <a:t>měsíce: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			ČERVENEC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SRPEN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LÉTO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68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2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v létě roste a zraje na zahradách?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OVOCE A ZELENINA</a:t>
            </a:r>
          </a:p>
          <a:p>
            <a:endParaRPr lang="cs-CZ" dirty="0"/>
          </a:p>
          <a:p>
            <a:r>
              <a:rPr lang="cs-CZ" dirty="0" smtClean="0"/>
              <a:t>Vyjmenuj 5 druhů ovoce a 5 druhů </a:t>
            </a:r>
            <a:r>
              <a:rPr lang="cs-CZ" dirty="0" smtClean="0"/>
              <a:t>zeleniny.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4302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2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den, kdy končí školní </a:t>
            </a:r>
            <a:r>
              <a:rPr lang="cs-CZ" dirty="0" smtClean="0"/>
              <a:t>rok: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7030A0"/>
                </a:solidFill>
              </a:rPr>
              <a:t>3O</a:t>
            </a:r>
            <a:r>
              <a:rPr lang="cs-CZ" b="1" dirty="0" smtClean="0">
                <a:solidFill>
                  <a:srgbClr val="7030A0"/>
                </a:solidFill>
              </a:rPr>
              <a:t>. ČERVNA</a:t>
            </a:r>
            <a:endParaRPr lang="cs-CZ" b="1" dirty="0" smtClean="0">
              <a:solidFill>
                <a:srgbClr val="7030A0"/>
              </a:solidFill>
            </a:endParaRPr>
          </a:p>
          <a:p>
            <a:endParaRPr lang="cs-CZ" dirty="0"/>
          </a:p>
          <a:p>
            <a:r>
              <a:rPr lang="cs-CZ" dirty="0" smtClean="0"/>
              <a:t>Najdi tento den v </a:t>
            </a:r>
            <a:r>
              <a:rPr lang="cs-CZ" dirty="0" smtClean="0"/>
              <a:t>kalendáři.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ŠKOLNÍHO ROKU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23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2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Urči den, kdy začínají </a:t>
            </a:r>
            <a:r>
              <a:rPr lang="cs-CZ" dirty="0" smtClean="0"/>
              <a:t>prázdniny: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1. ČERVENCE</a:t>
            </a:r>
          </a:p>
          <a:p>
            <a:endParaRPr lang="cs-CZ" dirty="0"/>
          </a:p>
          <a:p>
            <a:r>
              <a:rPr lang="cs-CZ" dirty="0" smtClean="0"/>
              <a:t>Urči den, kdy končí </a:t>
            </a:r>
            <a:r>
              <a:rPr lang="cs-CZ" dirty="0" smtClean="0"/>
              <a:t>prázdniny: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31. SRPNA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Najdi tyto dny v </a:t>
            </a:r>
            <a:r>
              <a:rPr lang="cs-CZ" dirty="0" smtClean="0"/>
              <a:t>kalendáři.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PRÁZDNINY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0727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  <p:sndAc>
          <p:stSnd>
            <p:snd r:embed="rId2" name="chimes.wav"/>
          </p:stSnd>
        </p:sndAc>
      </p:transition>
    </mc:Choice>
    <mc:Fallback xmlns="">
      <p:transition spd="slow" advClick="0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27</TotalTime>
  <Words>138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Prezentace aplikace PowerPoint</vt:lpstr>
      <vt:lpstr>LÉTO </vt:lpstr>
      <vt:lpstr>PŘÍRODA</vt:lpstr>
      <vt:lpstr>KONEC ŠKOLNÍHO ROKU</vt:lpstr>
      <vt:lpstr>PRÁZDNINY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7</cp:revision>
  <dcterms:created xsi:type="dcterms:W3CDTF">2011-09-27T07:20:10Z</dcterms:created>
  <dcterms:modified xsi:type="dcterms:W3CDTF">2012-04-08T21:38:21Z</dcterms:modified>
</cp:coreProperties>
</file>