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6" r:id="rId2"/>
    <p:sldId id="256" r:id="rId3"/>
    <p:sldId id="257" r:id="rId4"/>
    <p:sldId id="258" r:id="rId5"/>
    <p:sldId id="267" r:id="rId6"/>
    <p:sldId id="261" r:id="rId7"/>
    <p:sldId id="262" r:id="rId8"/>
    <p:sldId id="260" r:id="rId9"/>
    <p:sldId id="268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136CE0-767F-4E1D-9C14-07C6080E951C}" type="datetimeFigureOut">
              <a:rPr lang="cs-CZ" smtClean="0"/>
              <a:pPr/>
              <a:t>6.7.2014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840EB3-84E8-411F-B694-0F9FF811E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840EB3-84E8-411F-B694-0F9FF811EA5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8C816-CAD6-42A7-9118-07B5853C16F4}" type="datetimeFigureOut">
              <a:rPr lang="cs-CZ" smtClean="0"/>
              <a:pPr/>
              <a:t>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CAB5E-32C1-4BEC-B1EA-CE36A6CA7F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8C816-CAD6-42A7-9118-07B5853C16F4}" type="datetimeFigureOut">
              <a:rPr lang="cs-CZ" smtClean="0"/>
              <a:pPr/>
              <a:t>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CAB5E-32C1-4BEC-B1EA-CE36A6CA7F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8C816-CAD6-42A7-9118-07B5853C16F4}" type="datetimeFigureOut">
              <a:rPr lang="cs-CZ" smtClean="0"/>
              <a:pPr/>
              <a:t>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CAB5E-32C1-4BEC-B1EA-CE36A6CA7F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8C816-CAD6-42A7-9118-07B5853C16F4}" type="datetimeFigureOut">
              <a:rPr lang="cs-CZ" smtClean="0"/>
              <a:pPr/>
              <a:t>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CAB5E-32C1-4BEC-B1EA-CE36A6CA7F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8C816-CAD6-42A7-9118-07B5853C16F4}" type="datetimeFigureOut">
              <a:rPr lang="cs-CZ" smtClean="0"/>
              <a:pPr/>
              <a:t>6.7.2014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CAB5E-32C1-4BEC-B1EA-CE36A6CA7F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8C816-CAD6-42A7-9118-07B5853C16F4}" type="datetimeFigureOut">
              <a:rPr lang="cs-CZ" smtClean="0"/>
              <a:pPr/>
              <a:t>6.7.2014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CAB5E-32C1-4BEC-B1EA-CE36A6CA7F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8C816-CAD6-42A7-9118-07B5853C16F4}" type="datetimeFigureOut">
              <a:rPr lang="cs-CZ" smtClean="0"/>
              <a:pPr/>
              <a:t>6.7.2014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CAB5E-32C1-4BEC-B1EA-CE36A6CA7F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8C816-CAD6-42A7-9118-07B5853C16F4}" type="datetimeFigureOut">
              <a:rPr lang="cs-CZ" smtClean="0"/>
              <a:pPr/>
              <a:t>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CAB5E-32C1-4BEC-B1EA-CE36A6CA7F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8C816-CAD6-42A7-9118-07B5853C16F4}" type="datetimeFigureOut">
              <a:rPr lang="cs-CZ" smtClean="0"/>
              <a:pPr/>
              <a:t>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CAB5E-32C1-4BEC-B1EA-CE36A6CA7F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8C816-CAD6-42A7-9118-07B5853C16F4}" type="datetimeFigureOut">
              <a:rPr lang="cs-CZ" smtClean="0"/>
              <a:pPr/>
              <a:t>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CAB5E-32C1-4BEC-B1EA-CE36A6CA7F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8C816-CAD6-42A7-9118-07B5853C16F4}" type="datetimeFigureOut">
              <a:rPr lang="cs-CZ" smtClean="0"/>
              <a:pPr/>
              <a:t>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CAB5E-32C1-4BEC-B1EA-CE36A6CA7F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68C816-CAD6-42A7-9118-07B5853C16F4}" type="datetimeFigureOut">
              <a:rPr lang="cs-CZ" smtClean="0"/>
              <a:pPr/>
              <a:t>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1CAB5E-32C1-4BEC-B1EA-CE36A6CA7F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1719" t="17812" r="12695" b="7187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500042"/>
            <a:ext cx="7772400" cy="755645"/>
          </a:xfrm>
        </p:spPr>
        <p:txBody>
          <a:bodyPr>
            <a:normAutofit fontScale="90000"/>
          </a:bodyPr>
          <a:lstStyle/>
          <a:p>
            <a:r>
              <a:rPr lang="cs-CZ" sz="54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TAHITI</a:t>
            </a:r>
            <a:endParaRPr lang="cs-CZ" sz="5400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4348" y="6000768"/>
            <a:ext cx="69294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Dostupné </a:t>
            </a:r>
            <a:r>
              <a:rPr lang="cs-CZ" sz="1200" dirty="0" smtClean="0"/>
              <a:t>z: https://cs.wikipedia.org/wiki/Tahiti#mediaviewer/Soubor:Fp-map.gif</a:t>
            </a:r>
            <a:endParaRPr lang="cs-CZ" sz="1200" dirty="0"/>
          </a:p>
        </p:txBody>
      </p:sp>
      <p:pic>
        <p:nvPicPr>
          <p:cNvPr id="11266" name="Picture 2" descr="https://upload.wikimedia.org/wikipedia/commons/8/86/Fp-map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340768"/>
            <a:ext cx="6264696" cy="44644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071546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údaje: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071546"/>
            <a:ext cx="8158162" cy="5143536"/>
          </a:xfrm>
        </p:spPr>
        <p:txBody>
          <a:bodyPr>
            <a:normAutofit fontScale="25000" lnSpcReduction="20000"/>
          </a:bodyPr>
          <a:lstStyle/>
          <a:p>
            <a:r>
              <a:rPr lang="cs-CZ" sz="9600" dirty="0" smtClean="0"/>
              <a:t>Tahiti – největší ostrov Francouzské Polynésie přezdívaný jako „ostrov lásky“</a:t>
            </a:r>
          </a:p>
          <a:p>
            <a:r>
              <a:rPr lang="cs-CZ" sz="9600" dirty="0" smtClean="0"/>
              <a:t>Poloha: Tichý oceán</a:t>
            </a:r>
          </a:p>
          <a:p>
            <a:r>
              <a:rPr lang="cs-CZ" sz="9600" dirty="0" smtClean="0"/>
              <a:t>Rozloha: 1.048 km²</a:t>
            </a:r>
          </a:p>
          <a:p>
            <a:r>
              <a:rPr lang="cs-CZ" sz="9600" dirty="0" smtClean="0"/>
              <a:t>Hlavní město: </a:t>
            </a:r>
            <a:r>
              <a:rPr lang="cs-CZ" sz="9600" dirty="0" err="1" smtClean="0"/>
              <a:t>Papeete</a:t>
            </a:r>
            <a:endParaRPr lang="cs-CZ" sz="9600" dirty="0" smtClean="0"/>
          </a:p>
          <a:p>
            <a:r>
              <a:rPr lang="cs-CZ" sz="9600" dirty="0" smtClean="0"/>
              <a:t>Počet obyvatel: zhruba 180 tisíc</a:t>
            </a:r>
          </a:p>
          <a:p>
            <a:r>
              <a:rPr lang="cs-CZ" sz="9600" dirty="0" smtClean="0"/>
              <a:t>Úřední jazyk: francouzština, </a:t>
            </a:r>
            <a:r>
              <a:rPr lang="cs-CZ" sz="9600" dirty="0" err="1" smtClean="0"/>
              <a:t>tahitština</a:t>
            </a:r>
            <a:endParaRPr lang="cs-CZ" sz="9600" dirty="0" smtClean="0"/>
          </a:p>
          <a:p>
            <a:r>
              <a:rPr lang="cs-CZ" sz="9600" dirty="0" smtClean="0"/>
              <a:t>První Evropan, který roku 1767 doplul na Tahiti, byl Angličan Samuel </a:t>
            </a:r>
            <a:r>
              <a:rPr lang="cs-CZ" sz="9600" dirty="0" err="1" smtClean="0"/>
              <a:t>Wallis</a:t>
            </a:r>
            <a:r>
              <a:rPr lang="cs-CZ" sz="9600" dirty="0" smtClean="0"/>
              <a:t>  </a:t>
            </a:r>
          </a:p>
          <a:p>
            <a:r>
              <a:rPr lang="cs-CZ" sz="9600" dirty="0" smtClean="0"/>
              <a:t>Po návštěvě </a:t>
            </a:r>
            <a:r>
              <a:rPr lang="cs-CZ" sz="9600" dirty="0" err="1" smtClean="0"/>
              <a:t>Jamese</a:t>
            </a:r>
            <a:r>
              <a:rPr lang="cs-CZ" sz="9600" dirty="0" smtClean="0"/>
              <a:t> </a:t>
            </a:r>
            <a:r>
              <a:rPr lang="cs-CZ" sz="9600" dirty="0" err="1" smtClean="0"/>
              <a:t>Cooka</a:t>
            </a:r>
            <a:r>
              <a:rPr lang="cs-CZ" sz="9600" dirty="0" smtClean="0"/>
              <a:t> v roce 1776 na Tahiti připlouvalo více a více lodí (nejznámější mezi nimi – </a:t>
            </a:r>
            <a:r>
              <a:rPr lang="cs-CZ" sz="9600" dirty="0" err="1" smtClean="0"/>
              <a:t>Bounty</a:t>
            </a:r>
            <a:r>
              <a:rPr lang="cs-CZ" sz="9600" dirty="0" smtClean="0"/>
              <a:t>)</a:t>
            </a:r>
          </a:p>
          <a:p>
            <a:r>
              <a:rPr lang="cs-CZ" sz="9600" dirty="0" smtClean="0"/>
              <a:t>Ostrov má svoji univerzitu a mezinárodní letiště</a:t>
            </a:r>
          </a:p>
          <a:p>
            <a:r>
              <a:rPr lang="cs-CZ" sz="9600" dirty="0" smtClean="0"/>
              <a:t>Výchozí bod pro návštěvu souostroví </a:t>
            </a:r>
            <a:r>
              <a:rPr lang="cs-CZ" sz="9600" dirty="0" err="1" smtClean="0"/>
              <a:t>Bora</a:t>
            </a:r>
            <a:r>
              <a:rPr lang="cs-CZ" sz="9600" dirty="0" smtClean="0"/>
              <a:t> </a:t>
            </a:r>
            <a:r>
              <a:rPr lang="cs-CZ" sz="9600" dirty="0" err="1" smtClean="0"/>
              <a:t>Bora</a:t>
            </a:r>
            <a:r>
              <a:rPr lang="cs-CZ" sz="9600" dirty="0" smtClean="0"/>
              <a:t> nebo </a:t>
            </a:r>
            <a:r>
              <a:rPr lang="cs-CZ" sz="9600" dirty="0" err="1" smtClean="0"/>
              <a:t>Moorea</a:t>
            </a:r>
            <a:endParaRPr lang="cs-CZ" sz="9600" dirty="0" smtClean="0"/>
          </a:p>
          <a:p>
            <a:endParaRPr lang="cs-CZ" sz="1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Pohled na </a:t>
            </a:r>
            <a:r>
              <a:rPr lang="cs-CZ" dirty="0" smtClean="0"/>
              <a:t>ostrov </a:t>
            </a:r>
            <a:r>
              <a:rPr lang="cs-CZ" dirty="0" err="1" smtClean="0"/>
              <a:t>Bora</a:t>
            </a:r>
            <a:r>
              <a:rPr lang="cs-CZ" dirty="0" smtClean="0"/>
              <a:t>-</a:t>
            </a:r>
            <a:r>
              <a:rPr lang="cs-CZ" dirty="0" err="1" smtClean="0"/>
              <a:t>Bora</a:t>
            </a:r>
            <a:r>
              <a:rPr lang="cs-CZ" dirty="0" smtClean="0"/>
              <a:t> </a:t>
            </a:r>
            <a:r>
              <a:rPr lang="cs-CZ" dirty="0" smtClean="0"/>
              <a:t>z ptačí perspektivy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34" y="6211669"/>
            <a:ext cx="71683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Dostupné </a:t>
            </a:r>
            <a:r>
              <a:rPr lang="cs-CZ" sz="1200" dirty="0" smtClean="0"/>
              <a:t>z: https://cs.wikipedia.org/wiki/Bora-Bora#mediaviewer/Soubor:Boraboraluft_edited3.jpg</a:t>
            </a:r>
            <a:endParaRPr lang="cs-CZ" sz="1200" dirty="0"/>
          </a:p>
        </p:txBody>
      </p:sp>
      <p:pic>
        <p:nvPicPr>
          <p:cNvPr id="7" name="Obrázek 6" descr="Boraboraluft_edited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1124744"/>
            <a:ext cx="8172400" cy="48965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Stylové ubytování na ostrově </a:t>
            </a:r>
            <a:r>
              <a:rPr lang="cs-CZ" sz="4000" dirty="0" err="1" smtClean="0"/>
              <a:t>Bora</a:t>
            </a:r>
            <a:r>
              <a:rPr lang="cs-CZ" sz="4000" dirty="0" smtClean="0"/>
              <a:t>-</a:t>
            </a:r>
            <a:r>
              <a:rPr lang="cs-CZ" sz="4000" dirty="0" err="1" smtClean="0"/>
              <a:t>Bora</a:t>
            </a:r>
            <a:endParaRPr lang="cs-CZ" sz="4000" dirty="0"/>
          </a:p>
        </p:txBody>
      </p:sp>
      <p:pic>
        <p:nvPicPr>
          <p:cNvPr id="5" name="Zástupný symbol pro obsah 4" descr="Bora-Bor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556792"/>
            <a:ext cx="7920880" cy="4464496"/>
          </a:xfrm>
        </p:spPr>
      </p:pic>
      <p:sp>
        <p:nvSpPr>
          <p:cNvPr id="6" name="TextovéPole 5"/>
          <p:cNvSpPr txBox="1"/>
          <p:nvPr/>
        </p:nvSpPr>
        <p:spPr>
          <a:xfrm>
            <a:off x="755576" y="6237312"/>
            <a:ext cx="76328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 : https://cs.wikipedia.org/wiki/Bora-Bora#mediaviewer/Soubor:Bora-Bora.png</a:t>
            </a:r>
            <a:endParaRPr lang="cs-CZ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Hlavní město </a:t>
            </a:r>
            <a:r>
              <a:rPr lang="cs-CZ" dirty="0" err="1" smtClean="0"/>
              <a:t>Papeete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6286520"/>
            <a:ext cx="82153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Dostupné </a:t>
            </a:r>
            <a:r>
              <a:rPr lang="cs-CZ" sz="1200" dirty="0" smtClean="0"/>
              <a:t>z:https://cs.wikipedia.org/wiki/Papeete#mediaviewer/Soubor:Tahiti_-_Papeete_4.JPG</a:t>
            </a:r>
            <a:endParaRPr lang="cs-CZ" sz="1200" dirty="0"/>
          </a:p>
        </p:txBody>
      </p:sp>
      <p:pic>
        <p:nvPicPr>
          <p:cNvPr id="7" name="Obrázek 6" descr="1024px-Tahiti_-_Papeete_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1124744"/>
            <a:ext cx="7884368" cy="51874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Tahiti je </a:t>
            </a:r>
            <a:r>
              <a:rPr lang="cs-CZ" sz="4000" dirty="0" smtClean="0"/>
              <a:t>proslulé nejen černými plážemi, ale i černými perlami 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7158" y="6488668"/>
            <a:ext cx="67151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Dostupné </a:t>
            </a:r>
            <a:r>
              <a:rPr lang="cs-CZ" sz="1200" dirty="0" smtClean="0"/>
              <a:t>z: https://cs.wikipedia.org/wiki/Tahiti#mediaviewer/Soubor:Plage.sable.noir.Tahiti.JPG</a:t>
            </a:r>
            <a:endParaRPr lang="cs-CZ" sz="1200" dirty="0"/>
          </a:p>
        </p:txBody>
      </p:sp>
      <p:pic>
        <p:nvPicPr>
          <p:cNvPr id="7" name="Obrázek 6" descr="800px-Plage.sable.noir.Tahit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1268760"/>
            <a:ext cx="7740352" cy="48245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Pěstování, sušení a vývoz vanilkových lusků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6000768"/>
            <a:ext cx="55007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Dostupné z</a:t>
            </a:r>
            <a:r>
              <a:rPr lang="cs-CZ" sz="1200" dirty="0" smtClean="0"/>
              <a:t>: https://cs.wikipedia.org/wiki/Vanilka#mediaviewer/Soubor:Vanilla_fragrans_2.jpg </a:t>
            </a:r>
            <a:endParaRPr lang="cs-CZ" sz="1200" dirty="0"/>
          </a:p>
        </p:txBody>
      </p:sp>
      <p:pic>
        <p:nvPicPr>
          <p:cNvPr id="8" name="Obrázek 7" descr="Vanilla_fragrans_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124744"/>
            <a:ext cx="5040560" cy="4824536"/>
          </a:xfrm>
          <a:prstGeom prst="rect">
            <a:avLst/>
          </a:prstGeom>
        </p:spPr>
      </p:pic>
      <p:pic>
        <p:nvPicPr>
          <p:cNvPr id="6146" name="Picture 2" descr="https://upload.wikimedia.org/wikipedia/commons/thumb/c/cb/Vanilla_fragrans_4.jpg/200px-Vanilla_fragrans_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628800"/>
            <a:ext cx="3528392" cy="309634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436096" y="4869160"/>
            <a:ext cx="37079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Dostupné z </a:t>
            </a:r>
            <a:r>
              <a:rPr lang="cs-CZ" sz="1000" dirty="0" smtClean="0"/>
              <a:t>: https://cs.wikipedia.org/wiki/Vanilka#mediaviewer/Soubor:Vanilla_fragrans_4.jpg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Na Tahiti je muzeum Paula </a:t>
            </a:r>
            <a:r>
              <a:rPr lang="cs-CZ" sz="4000" dirty="0" err="1" smtClean="0"/>
              <a:t>Gauguina</a:t>
            </a:r>
            <a:endParaRPr lang="cs-CZ" sz="4000" dirty="0"/>
          </a:p>
        </p:txBody>
      </p:sp>
      <p:pic>
        <p:nvPicPr>
          <p:cNvPr id="4" name="Zástupný symbol pro obsah 3" descr="1280px-Paul_Gauguin_14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916832"/>
            <a:ext cx="8291264" cy="3476541"/>
          </a:xfrm>
        </p:spPr>
      </p:pic>
      <p:sp>
        <p:nvSpPr>
          <p:cNvPr id="5" name="TextovéPole 4"/>
          <p:cNvSpPr txBox="1"/>
          <p:nvPr/>
        </p:nvSpPr>
        <p:spPr>
          <a:xfrm>
            <a:off x="323528" y="5949280"/>
            <a:ext cx="80648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Dostupné z </a:t>
            </a:r>
            <a:r>
              <a:rPr lang="cs-CZ" sz="1000" dirty="0" smtClean="0"/>
              <a:t>: https://cs.wikipedia.org/wiki/Gauguin#mediaviewer/Soubor:Paul_Gauguin_142.jpg</a:t>
            </a:r>
            <a:endParaRPr lang="cs-CZ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Zdroj informací a obrázků :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www.</a:t>
            </a:r>
            <a:r>
              <a:rPr lang="cs-CZ" sz="1800" dirty="0" err="1" smtClean="0"/>
              <a:t>wikipedia.cz</a:t>
            </a:r>
            <a:endParaRPr lang="cs-CZ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249</TotalTime>
  <Words>184</Words>
  <Application>Microsoft Office PowerPoint</Application>
  <PresentationFormat>Předvádění na obrazovce (4:3)</PresentationFormat>
  <Paragraphs>29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TAHITI</vt:lpstr>
      <vt:lpstr>Základní údaje:</vt:lpstr>
      <vt:lpstr>Pohled na ostrov Bora-Bora z ptačí perspektivy</vt:lpstr>
      <vt:lpstr>Stylové ubytování na ostrově Bora-Bora</vt:lpstr>
      <vt:lpstr>Hlavní město Papeete </vt:lpstr>
      <vt:lpstr>Tahiti je proslulé nejen černými plážemi, ale i černými perlami </vt:lpstr>
      <vt:lpstr>Pěstování, sušení a vývoz vanilkových lusků</vt:lpstr>
      <vt:lpstr>Na Tahiti je muzeum Paula Gauguina</vt:lpstr>
      <vt:lpstr>Zdroj informací a obrázků 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TAHITI</dc:title>
  <dc:subject>ZCR</dc:subject>
  <dc:creator>Irena Jánská</dc:creator>
  <cp:lastModifiedBy>Irena</cp:lastModifiedBy>
  <cp:revision>11</cp:revision>
  <dcterms:created xsi:type="dcterms:W3CDTF">2013-02-24T09:04:48Z</dcterms:created>
  <dcterms:modified xsi:type="dcterms:W3CDTF">2014-07-06T19:32:09Z</dcterms:modified>
</cp:coreProperties>
</file>