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62" r:id="rId4"/>
    <p:sldId id="257" r:id="rId5"/>
    <p:sldId id="263" r:id="rId6"/>
    <p:sldId id="261" r:id="rId7"/>
    <p:sldId id="25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7108B3-15BD-4229-8197-69150FAC8E4D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709CB8-310C-424E-A9D0-8F51A48A71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B25468-A30D-40B3-9EC3-5565B50E62AC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3C8343-1579-4012-8ABA-F85540F9CC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C13B9-B25F-4202-9AAA-CDEF864F95C0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1794A2-364A-450C-A700-8F1ECC1A4A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0BD27-74F5-47B0-9349-0108E52C2C04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7DC83E-EE95-4FE9-B226-5E0132B65E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A1745B-AB2B-4C0E-B4A4-029869173DA4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916887-1435-4692-82C6-E1E7A8FCF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B90CF7-4F5D-47AF-ABB2-1CC122FA3023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7DFE0F-C1C9-4C07-B107-6922567E47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8D535C-194B-4230-AFD8-422B7BFF4094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43093E-BA13-421A-ADA0-F1EA8D97EA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992FE5-C30B-4FAE-8AA4-F041B516DACE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A598E-877C-426C-8B8F-DB47808350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4601F6-0F7D-4B8A-86CF-D5C1568CAA49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5E20E8-159E-4BD0-8A5A-2AA8ECC9CB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BB89C2-7DDB-492A-9318-6DA7AA183D25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A3D1FE-02F4-4D26-9B71-1B0E36A6BE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52BC9-5A20-4CBC-8A87-58FB1EE5CA23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FA2317-552D-4F2E-A2BE-3B62C619D4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63B6FFE-2580-4DBA-B1CD-E8EC84DE27E8}" type="datetimeFigureOut">
              <a:rPr lang="cs-CZ"/>
              <a:pPr>
                <a:defRPr/>
              </a:pPr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90E4429-7CBE-434B-A588-4D53EA52A6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//upload.wikimedia.org/wikipedia/commons/2/25/Nauru_on_the_globe_(Polynesia_centered).svg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Nauru_satellite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1133" t="17812" r="12695" b="7187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1500174"/>
          </a:xfrm>
          <a:noFill/>
          <a:ln/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Nauru</a:t>
            </a:r>
            <a:endParaRPr lang="cs-CZ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316" name="Picture 2" descr="Soubor:Nauru on the globe (Polynesia centered)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4500" y="1285875"/>
            <a:ext cx="5357813" cy="478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TextovéPole 4"/>
          <p:cNvSpPr txBox="1">
            <a:spLocks noChangeArrowheads="1"/>
          </p:cNvSpPr>
          <p:nvPr/>
        </p:nvSpPr>
        <p:spPr bwMode="auto">
          <a:xfrm>
            <a:off x="1857375" y="6308725"/>
            <a:ext cx="681831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latin typeface="Calibri" pitchFamily="34" charset="0"/>
              </a:rPr>
              <a:t>Dostupné z : http://cs.wikipedia.org/wiki/Soubor:Nauru_on_the_globe_(Polynesia_centered).svg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cs-CZ" sz="4000" smtClean="0"/>
              <a:t>Mapa ostrova</a:t>
            </a:r>
          </a:p>
        </p:txBody>
      </p:sp>
      <p:sp>
        <p:nvSpPr>
          <p:cNvPr id="19459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9463" name="Picture 7" descr="200px-Nauru_satellite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981075"/>
            <a:ext cx="8353425" cy="5184775"/>
          </a:xfrm>
          <a:prstGeom prst="rect">
            <a:avLst/>
          </a:prstGeom>
          <a:noFill/>
        </p:spPr>
      </p:pic>
      <p:sp>
        <p:nvSpPr>
          <p:cNvPr id="19464" name="Text Box 8"/>
          <p:cNvSpPr txBox="1">
            <a:spLocks noChangeArrowheads="1"/>
          </p:cNvSpPr>
          <p:nvPr/>
        </p:nvSpPr>
        <p:spPr bwMode="auto">
          <a:xfrm>
            <a:off x="611188" y="6165850"/>
            <a:ext cx="813752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200" dirty="0"/>
              <a:t>Dostupné z : </a:t>
            </a:r>
            <a:r>
              <a:rPr lang="cs-CZ" sz="1200" dirty="0" smtClean="0"/>
              <a:t>http://cs.wikipedia.org/wiki/Nauru#mediaviewer/Soubor:Nauru_satellite.jpg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457200" y="214313"/>
            <a:ext cx="8229600" cy="857250"/>
          </a:xfrm>
        </p:spPr>
        <p:txBody>
          <a:bodyPr/>
          <a:lstStyle/>
          <a:p>
            <a:r>
              <a:rPr lang="cs-CZ" sz="36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Informace a zajímavosti :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71563"/>
            <a:ext cx="9144000" cy="5429250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cs-CZ" sz="3000" dirty="0" smtClean="0"/>
              <a:t>Nejmenší ostrovní stát na světě</a:t>
            </a:r>
          </a:p>
          <a:p>
            <a:pPr>
              <a:lnSpc>
                <a:spcPct val="80000"/>
              </a:lnSpc>
            </a:pPr>
            <a:r>
              <a:rPr lang="cs-CZ" sz="30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Rozloha</a:t>
            </a:r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000" dirty="0" smtClean="0"/>
              <a:t>: 21 km² </a:t>
            </a:r>
          </a:p>
          <a:p>
            <a:pPr>
              <a:lnSpc>
                <a:spcPct val="80000"/>
              </a:lnSpc>
            </a:pPr>
            <a:r>
              <a:rPr lang="cs-CZ" sz="3000" dirty="0" smtClean="0">
                <a:solidFill>
                  <a:schemeClr val="accent4">
                    <a:lumMod val="75000"/>
                  </a:schemeClr>
                </a:solidFill>
              </a:rPr>
              <a:t>Obyvatelstvo </a:t>
            </a:r>
            <a:r>
              <a:rPr lang="cs-CZ" sz="3000" dirty="0" smtClean="0"/>
              <a:t>: přes 13 tisíc (62 % původních), velký výskyt </a:t>
            </a:r>
            <a:r>
              <a:rPr lang="cs-CZ" sz="30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obezity a </a:t>
            </a:r>
            <a:r>
              <a:rPr lang="cs-CZ" sz="30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cukrovky (</a:t>
            </a:r>
            <a:r>
              <a:rPr lang="cs-CZ" sz="30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třetina obyvatel</a:t>
            </a:r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!) </a:t>
            </a:r>
            <a:r>
              <a:rPr lang="cs-CZ" sz="3000" dirty="0" smtClean="0"/>
              <a:t>jako               důsledek špatné výživy v období zbohatnutí</a:t>
            </a:r>
          </a:p>
          <a:p>
            <a:pPr>
              <a:lnSpc>
                <a:spcPct val="80000"/>
              </a:lnSpc>
            </a:pPr>
            <a:r>
              <a:rPr lang="cs-CZ" sz="30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Jediný stát bez úředně stanoveného hlavního města</a:t>
            </a:r>
            <a:r>
              <a:rPr lang="cs-CZ" sz="3000" dirty="0" smtClean="0"/>
              <a:t>, nejdůležitější středisko : Yaren</a:t>
            </a:r>
          </a:p>
          <a:p>
            <a:pPr>
              <a:lnSpc>
                <a:spcPct val="80000"/>
              </a:lnSpc>
            </a:pPr>
            <a:r>
              <a:rPr lang="cs-CZ" sz="3000" dirty="0" smtClean="0"/>
              <a:t>Státní zřízení : republika</a:t>
            </a:r>
          </a:p>
          <a:p>
            <a:pPr>
              <a:lnSpc>
                <a:spcPct val="80000"/>
              </a:lnSpc>
            </a:pPr>
            <a:r>
              <a:rPr lang="cs-CZ" sz="3000" dirty="0" smtClean="0"/>
              <a:t> </a:t>
            </a:r>
            <a:r>
              <a:rPr lang="cs-CZ" sz="30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Ekonomika </a:t>
            </a:r>
            <a:r>
              <a:rPr lang="cs-CZ" sz="3000" dirty="0" smtClean="0">
                <a:solidFill>
                  <a:schemeClr val="accent4">
                    <a:lumMod val="75000"/>
                  </a:schemeClr>
                </a:solidFill>
              </a:rPr>
              <a:t>:</a:t>
            </a:r>
            <a:r>
              <a:rPr lang="cs-CZ" sz="3000" dirty="0" smtClean="0"/>
              <a:t> kvalitní fosfátové hnojivo(díky jeho těžbě patřil stát mezi nejbohatší, ale devastace ostrova) téměř vytěženo, stát je před bankrotem</a:t>
            </a:r>
          </a:p>
          <a:p>
            <a:pPr>
              <a:lnSpc>
                <a:spcPct val="80000"/>
              </a:lnSpc>
            </a:pPr>
            <a:r>
              <a:rPr lang="cs-CZ" sz="3000" dirty="0" smtClean="0"/>
              <a:t>Nedostatek pitné vody – dovoz z Austrálie</a:t>
            </a:r>
          </a:p>
          <a:p>
            <a:pPr>
              <a:lnSpc>
                <a:spcPct val="80000"/>
              </a:lnSpc>
            </a:pPr>
            <a:r>
              <a:rPr lang="cs-CZ" sz="3000" dirty="0" smtClean="0"/>
              <a:t>Palmy, chudá fauna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Vnitrozemí ostrova – jezero </a:t>
            </a:r>
            <a:r>
              <a:rPr lang="cs-CZ" sz="4000" dirty="0" err="1" smtClean="0"/>
              <a:t>Buada</a:t>
            </a:r>
            <a:endParaRPr lang="cs-CZ" sz="4000" dirty="0" smtClean="0"/>
          </a:p>
        </p:txBody>
      </p:sp>
      <p:sp>
        <p:nvSpPr>
          <p:cNvPr id="20487" name="Text Box 7"/>
          <p:cNvSpPr txBox="1">
            <a:spLocks noChangeArrowheads="1"/>
          </p:cNvSpPr>
          <p:nvPr/>
        </p:nvSpPr>
        <p:spPr bwMode="auto">
          <a:xfrm>
            <a:off x="323529" y="6237288"/>
            <a:ext cx="882047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dirty="0"/>
              <a:t>Dostupné z : </a:t>
            </a:r>
            <a:r>
              <a:rPr lang="cs-CZ" sz="1200" dirty="0" smtClean="0"/>
              <a:t>https://cs.wikipedia.org/wiki/Buada#mediaviewer/Soubor:Buada_Lagoon,_Nauru_2007._Photo-_Lorrie_Graham_(10678272875).jpg</a:t>
            </a:r>
            <a:endParaRPr lang="cs-CZ" sz="1200" dirty="0"/>
          </a:p>
        </p:txBody>
      </p:sp>
      <p:pic>
        <p:nvPicPr>
          <p:cNvPr id="5" name="Obrázek 4" descr="Buada_Lagoon,_Nauru_2007._Photo-_Lorrie_Graham_(10678272875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1268760"/>
            <a:ext cx="7056784" cy="48965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cs-CZ" sz="3600" smtClean="0"/>
              <a:t>Devastace ostrova těžbou guana na ústupu</a:t>
            </a:r>
          </a:p>
        </p:txBody>
      </p:sp>
      <p:sp>
        <p:nvSpPr>
          <p:cNvPr id="18440" name="Text Box 8"/>
          <p:cNvSpPr txBox="1">
            <a:spLocks noChangeArrowheads="1"/>
          </p:cNvSpPr>
          <p:nvPr/>
        </p:nvSpPr>
        <p:spPr bwMode="auto">
          <a:xfrm>
            <a:off x="684213" y="5300663"/>
            <a:ext cx="5291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 sz="1200"/>
          </a:p>
        </p:txBody>
      </p:sp>
      <p:sp>
        <p:nvSpPr>
          <p:cNvPr id="18441" name="Rectangle 9"/>
          <p:cNvSpPr>
            <a:spLocks noChangeArrowheads="1"/>
          </p:cNvSpPr>
          <p:nvPr/>
        </p:nvSpPr>
        <p:spPr bwMode="auto">
          <a:xfrm>
            <a:off x="0" y="5876925"/>
            <a:ext cx="882047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1200" dirty="0"/>
              <a:t>Dostupné z </a:t>
            </a:r>
            <a:r>
              <a:rPr lang="cs-CZ" sz="1200" dirty="0" smtClean="0"/>
              <a:t>: https://cs.wikipedia.org/wiki/Nauru#mediaviewer/Soubor:Nauru-phosphatefields.jpg</a:t>
            </a:r>
            <a:endParaRPr lang="cs-CZ" dirty="0"/>
          </a:p>
        </p:txBody>
      </p:sp>
      <p:pic>
        <p:nvPicPr>
          <p:cNvPr id="8" name="Obrázek 7" descr="Nauru-phosphatefield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1124744"/>
            <a:ext cx="7200800" cy="46805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800"/>
          </a:xfrm>
        </p:spPr>
        <p:txBody>
          <a:bodyPr/>
          <a:lstStyle/>
          <a:p>
            <a:r>
              <a:rPr lang="cs-CZ" sz="2800" dirty="0" smtClean="0"/>
              <a:t>Zdroj informací a obrázků</a:t>
            </a:r>
            <a:r>
              <a:rPr lang="cs-CZ" sz="3600" dirty="0" smtClean="0"/>
              <a:t>: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63"/>
            <a:ext cx="8229600" cy="5054600"/>
          </a:xfrm>
        </p:spPr>
        <p:txBody>
          <a:bodyPr/>
          <a:lstStyle/>
          <a:p>
            <a:r>
              <a:rPr lang="cs-CZ" sz="1400" smtClean="0"/>
              <a:t>http://cs.wikipedia.org/wiki/Nauru</a:t>
            </a: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80</Words>
  <Application>Microsoft Office PowerPoint</Application>
  <PresentationFormat>Předvádění na obrazovce (4:3)</PresentationFormat>
  <Paragraphs>19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Nauru</vt:lpstr>
      <vt:lpstr>Mapa ostrova</vt:lpstr>
      <vt:lpstr>Informace a zajímavosti : </vt:lpstr>
      <vt:lpstr>Vnitrozemí ostrova – jezero Buada</vt:lpstr>
      <vt:lpstr>Devastace ostrova těžbou guana na ústupu</vt:lpstr>
      <vt:lpstr>Zdroj informací a obrázků: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Nauru</dc:title>
  <dc:subject>ZCR</dc:subject>
  <dc:creator>Irena Jánská</dc:creator>
  <cp:lastModifiedBy>Dum</cp:lastModifiedBy>
  <cp:revision>10</cp:revision>
  <dcterms:created xsi:type="dcterms:W3CDTF">2013-02-27T08:29:25Z</dcterms:created>
  <dcterms:modified xsi:type="dcterms:W3CDTF">2014-07-08T17:42:10Z</dcterms:modified>
</cp:coreProperties>
</file>