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52917-99A2-491A-A5FD-33F0C0628A36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E4A8C-DDA4-4708-8CFE-3497240BBC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CD8D6-53E1-422D-ACE6-CF0AFD73E360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43C4-0869-4C17-9DAF-6CFE4BE302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E99C4-83AD-4DA6-AA49-CB066FC1CF09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08AD3-3D39-4BA0-A52B-92D8869CC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93F1D-1E99-4A3B-9BA4-5ED5F769FA1C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73960-F841-4081-A54B-957C1618E9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186FF-33E7-479D-8085-526F965BE977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40AAB-A93C-4CD5-8903-3BA5E300E8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10CF6-D709-4E1D-8CC3-CB2A2573EAC2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BBB57-F58D-4E4F-9A77-D62794A84C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262B0-DE5A-4F54-A7AA-E3F17F2A21AB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58EDD-5CF7-478D-AB57-8ED0DD6E9C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CC016C-D006-4707-A8C1-C97287E3D710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7030C-2C72-4F3C-8FE4-DF05351D14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28082-407B-488D-8107-0C04CE721602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14F3C0-1B25-46C4-8CAB-8CED79D13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FA9EA-5BB9-4C06-8DA0-7E8A48D0A12C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D0E87-317E-4DED-8AA9-ECE9A7E325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B89B5-6D5C-4D58-9478-08029140BE7E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678B3-D677-4DDC-9E99-9448B6EB20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A83AD5A-4AE0-4711-A240-7724E767F7BF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7BFEF6B-467A-4486-9A6B-86FAAC71B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11328" t="18125" r="12500" b="6875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-100013"/>
            <a:ext cx="7772400" cy="1470026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Dolomity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1196975"/>
            <a:ext cx="8929718" cy="5184775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dirty="0" smtClean="0">
                <a:solidFill>
                  <a:schemeClr val="tx1"/>
                </a:solidFill>
              </a:rPr>
              <a:t> : Italské Alpy, východně od </a:t>
            </a:r>
            <a:r>
              <a:rPr lang="cs-CZ" dirty="0" err="1" smtClean="0">
                <a:solidFill>
                  <a:schemeClr val="tx1"/>
                </a:solidFill>
              </a:rPr>
              <a:t>Bolzanské</a:t>
            </a:r>
            <a:r>
              <a:rPr lang="cs-CZ" dirty="0" smtClean="0">
                <a:solidFill>
                  <a:schemeClr val="tx1"/>
                </a:solidFill>
              </a:rPr>
              <a:t> kotliny,mezi řekami </a:t>
            </a:r>
            <a:r>
              <a:rPr lang="cs-CZ" dirty="0" err="1" smtClean="0">
                <a:solidFill>
                  <a:schemeClr val="tx1"/>
                </a:solidFill>
              </a:rPr>
              <a:t>Rienz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Piava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</a:t>
            </a:r>
            <a:r>
              <a:rPr lang="cs-CZ" dirty="0" smtClean="0">
                <a:solidFill>
                  <a:schemeClr val="tx1"/>
                </a:solidFill>
              </a:rPr>
              <a:t> : podle zde nalezeného minerálu uhličitanu </a:t>
            </a:r>
            <a:r>
              <a:rPr lang="cs-CZ" dirty="0" err="1" smtClean="0">
                <a:solidFill>
                  <a:schemeClr val="tx1"/>
                </a:solidFill>
              </a:rPr>
              <a:t>hořečnovápenatého</a:t>
            </a:r>
            <a:r>
              <a:rPr lang="cs-CZ" dirty="0" smtClean="0">
                <a:solidFill>
                  <a:schemeClr val="tx1"/>
                </a:solidFill>
              </a:rPr>
              <a:t> dolomitu(erozi odolný vápenec)</a:t>
            </a:r>
          </a:p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Vzhled</a:t>
            </a:r>
            <a:r>
              <a:rPr lang="cs-CZ" dirty="0" smtClean="0">
                <a:solidFill>
                  <a:schemeClr val="tx1"/>
                </a:solidFill>
              </a:rPr>
              <a:t> : rozeklané skupiny jednotlivých masívů</a:t>
            </a:r>
          </a:p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Střediska</a:t>
            </a:r>
            <a:r>
              <a:rPr lang="cs-CZ" dirty="0" smtClean="0">
                <a:solidFill>
                  <a:schemeClr val="tx1"/>
                </a:solidFill>
              </a:rPr>
              <a:t> : </a:t>
            </a:r>
            <a:r>
              <a:rPr lang="cs-CZ" dirty="0" err="1" smtClean="0">
                <a:solidFill>
                  <a:schemeClr val="tx1"/>
                </a:solidFill>
              </a:rPr>
              <a:t>Cortina</a:t>
            </a:r>
            <a:r>
              <a:rPr lang="cs-CZ" dirty="0" smtClean="0">
                <a:solidFill>
                  <a:schemeClr val="tx1"/>
                </a:solidFill>
              </a:rPr>
              <a:t> d´</a:t>
            </a:r>
            <a:r>
              <a:rPr lang="cs-CZ" dirty="0" err="1" smtClean="0">
                <a:solidFill>
                  <a:schemeClr val="tx1"/>
                </a:solidFill>
              </a:rPr>
              <a:t>Ampezzo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Rocca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Pietore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Turismus</a:t>
            </a:r>
            <a:r>
              <a:rPr lang="cs-CZ" dirty="0" smtClean="0">
                <a:solidFill>
                  <a:schemeClr val="tx1"/>
                </a:solidFill>
              </a:rPr>
              <a:t> : lyžování, horolezectví(„via </a:t>
            </a:r>
            <a:r>
              <a:rPr lang="cs-CZ" dirty="0" err="1" smtClean="0">
                <a:solidFill>
                  <a:schemeClr val="tx1"/>
                </a:solidFill>
              </a:rPr>
              <a:t>ferrata</a:t>
            </a:r>
            <a:r>
              <a:rPr lang="cs-CZ" dirty="0" smtClean="0">
                <a:solidFill>
                  <a:schemeClr val="tx1"/>
                </a:solidFill>
              </a:rPr>
              <a:t>“), národní parky, náročná cykloturistika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Panorama </a:t>
            </a:r>
            <a:r>
              <a:rPr lang="cs-CZ" sz="3200" dirty="0" smtClean="0"/>
              <a:t>Dolomit s nejvyšší horou </a:t>
            </a:r>
            <a:r>
              <a:rPr lang="cs-CZ" sz="3200" dirty="0" err="1" smtClean="0"/>
              <a:t>Marmoladou</a:t>
            </a:r>
            <a:r>
              <a:rPr lang="cs-CZ" sz="3200" dirty="0" smtClean="0"/>
              <a:t> (</a:t>
            </a:r>
            <a:r>
              <a:rPr lang="cs-CZ" sz="3200" dirty="0" smtClean="0"/>
              <a:t>3343m)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     </a:t>
            </a:r>
            <a:endParaRPr lang="cs-CZ" b="1" dirty="0" smtClean="0"/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14282" y="6215082"/>
            <a:ext cx="864235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dirty="0"/>
              <a:t>Zdroj : </a:t>
            </a:r>
            <a:r>
              <a:rPr lang="cs-CZ" sz="1000" dirty="0" smtClean="0"/>
              <a:t>http://upload.wikimedia.org/wikipedia/commons/4/49/Dolomiti_3.jpg</a:t>
            </a:r>
            <a:endParaRPr lang="cs-CZ" sz="1000" dirty="0"/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7358082" y="1628775"/>
            <a:ext cx="1643074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endParaRPr lang="cs-CZ" sz="1600" dirty="0"/>
          </a:p>
          <a:p>
            <a:endParaRPr lang="cs-CZ" dirty="0"/>
          </a:p>
        </p:txBody>
      </p:sp>
      <p:pic>
        <p:nvPicPr>
          <p:cNvPr id="7" name="Obrázek 6" descr="Dolomiti_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484784"/>
            <a:ext cx="7344816" cy="44644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50" y="274638"/>
            <a:ext cx="7643813" cy="511175"/>
          </a:xfrm>
        </p:spPr>
        <p:txBody>
          <a:bodyPr/>
          <a:lstStyle/>
          <a:p>
            <a:r>
              <a:rPr lang="cs-CZ" sz="3600" smtClean="0"/>
              <a:t>Okolí střediska Cortina d´Ampezzo, skupina La Tofana</a:t>
            </a:r>
          </a:p>
        </p:txBody>
      </p:sp>
      <p:pic>
        <p:nvPicPr>
          <p:cNvPr id="15362" name="Zástupný symbol pro obsah 3" descr="IMG_0097-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28688" y="1000125"/>
            <a:ext cx="7572375" cy="54292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Zástupný symbol pro obsah 5" descr="IMG_01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28688" y="1000125"/>
            <a:ext cx="3841750" cy="4786313"/>
          </a:xfrm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z="3600" smtClean="0"/>
              <a:t>V létě jsou Dolomity oblíbené horolezci</a:t>
            </a:r>
          </a:p>
        </p:txBody>
      </p:sp>
      <p:pic>
        <p:nvPicPr>
          <p:cNvPr id="16387" name="Obrázek 6" descr="IMG_010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88" y="1000125"/>
            <a:ext cx="3589337" cy="478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Výstupy jsou namáhavé, výhledy z vrcholu odměnou</a:t>
            </a:r>
            <a:endParaRPr lang="cs-CZ" sz="3600" dirty="0"/>
          </a:p>
        </p:txBody>
      </p:sp>
      <p:pic>
        <p:nvPicPr>
          <p:cNvPr id="17410" name="Obrázek 6" descr="IMG_0117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313" y="4619625"/>
            <a:ext cx="4064000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Zástupný symbol pro obsah 3" descr="IMG_010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2938" y="1357313"/>
            <a:ext cx="3778250" cy="3500437"/>
          </a:xfrm>
        </p:spPr>
      </p:pic>
      <p:pic>
        <p:nvPicPr>
          <p:cNvPr id="17412" name="Obrázek 5" descr="IMG_0106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3" y="1357313"/>
            <a:ext cx="4000500" cy="350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642938" y="274638"/>
            <a:ext cx="8043862" cy="796925"/>
          </a:xfrm>
        </p:spPr>
        <p:txBody>
          <a:bodyPr/>
          <a:lstStyle/>
          <a:p>
            <a:r>
              <a:rPr lang="cs-CZ" smtClean="0"/>
              <a:t>Tre Cime di Lavaredo</a:t>
            </a:r>
          </a:p>
        </p:txBody>
      </p:sp>
      <p:pic>
        <p:nvPicPr>
          <p:cNvPr id="18434" name="Zástupný symbol pro obsah 3" descr="IMG_014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42938" y="1214438"/>
            <a:ext cx="8001000" cy="52863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5" descr="IMG_0126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5" y="1214438"/>
            <a:ext cx="4286250" cy="521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Skupina La Tofana</a:t>
            </a:r>
          </a:p>
        </p:txBody>
      </p:sp>
      <p:pic>
        <p:nvPicPr>
          <p:cNvPr id="19459" name="Zástupný symbol pro obsah 3" descr="IMG_012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28625" y="1214438"/>
            <a:ext cx="3857625" cy="52149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50" y="274638"/>
            <a:ext cx="7500938" cy="868362"/>
          </a:xfrm>
        </p:spPr>
        <p:txBody>
          <a:bodyPr>
            <a:normAutofit/>
          </a:bodyPr>
          <a:lstStyle/>
          <a:p>
            <a:r>
              <a:rPr lang="cs-CZ" sz="3600" smtClean="0"/>
              <a:t>Jezera jsou ledovcového původu</a:t>
            </a:r>
          </a:p>
        </p:txBody>
      </p:sp>
      <p:pic>
        <p:nvPicPr>
          <p:cNvPr id="20482" name="Zástupný symbol pro obsah 3" descr="IMG_013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31875" y="1143000"/>
            <a:ext cx="7254875" cy="52149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/>
          <a:lstStyle/>
          <a:p>
            <a:r>
              <a:rPr lang="cs-CZ" sz="3600" dirty="0" smtClean="0"/>
              <a:t>Zdroj :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r>
              <a:rPr lang="cs-CZ" sz="1400" smtClean="0"/>
              <a:t>http://cs.wikipedia.org/wiki/Dolomityz</a:t>
            </a:r>
            <a:endParaRPr lang="cs-CZ" sz="1400" dirty="0" smtClean="0"/>
          </a:p>
          <a:p>
            <a:r>
              <a:rPr lang="cs-CZ" sz="1400" dirty="0" smtClean="0"/>
              <a:t>Foto : z vlastního archívu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111</Words>
  <Application>Microsoft Office PowerPoint</Application>
  <PresentationFormat>Předvádění na obrazovce (4:3)</PresentationFormat>
  <Paragraphs>19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Dolomity</vt:lpstr>
      <vt:lpstr>Panorama Dolomit s nejvyšší horou Marmoladou (3343m)</vt:lpstr>
      <vt:lpstr>Okolí střediska Cortina d´Ampezzo, skupina La Tofana</vt:lpstr>
      <vt:lpstr>V létě jsou Dolomity oblíbené horolezci</vt:lpstr>
      <vt:lpstr>Výstupy jsou namáhavé, výhledy z vrcholu odměnou</vt:lpstr>
      <vt:lpstr>Tre Cime di Lavaredo</vt:lpstr>
      <vt:lpstr>Skupina La Tofana</vt:lpstr>
      <vt:lpstr>Jezera jsou ledovcového původu</vt:lpstr>
      <vt:lpstr>Zdroj 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Dolomity</dc:title>
  <dc:subject>ZCR</dc:subject>
  <dc:creator>Irena Jánská</dc:creator>
  <cp:lastModifiedBy>Dum</cp:lastModifiedBy>
  <cp:revision>10</cp:revision>
  <dcterms:created xsi:type="dcterms:W3CDTF">2013-02-09T10:37:48Z</dcterms:created>
  <dcterms:modified xsi:type="dcterms:W3CDTF">2014-07-08T17:44:01Z</dcterms:modified>
</cp:coreProperties>
</file>