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82" r:id="rId12"/>
    <p:sldId id="269" r:id="rId13"/>
    <p:sldId id="277" r:id="rId14"/>
    <p:sldId id="270" r:id="rId15"/>
    <p:sldId id="268" r:id="rId16"/>
    <p:sldId id="271" r:id="rId17"/>
    <p:sldId id="272" r:id="rId18"/>
    <p:sldId id="265" r:id="rId19"/>
    <p:sldId id="274" r:id="rId20"/>
    <p:sldId id="275" r:id="rId21"/>
    <p:sldId id="276" r:id="rId22"/>
    <p:sldId id="279" r:id="rId23"/>
    <p:sldId id="280" r:id="rId24"/>
    <p:sldId id="281" r:id="rId25"/>
    <p:sldId id="267" r:id="rId26"/>
    <p:sldId id="278" r:id="rId27"/>
    <p:sldId id="283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BF83E-F6AC-4626-AC8E-EC4235CD2484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65E32-CD97-44AA-A74A-31528938E3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A3E96-0476-473E-AA7A-6BE2FDBA76C3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0F048-9186-49D4-9193-51EC4A242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9DC30-68AB-4368-B639-576D175A065E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EB857-D226-4B56-A517-8B5632959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E4224-4F40-4181-A564-505F79D3762B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645C3-6860-4927-AB17-9C5C801E0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64FC9-2724-4E44-B047-4CCBC7949CDE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099D2-A983-4517-8CDE-AAB1321B7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EC510-1704-4368-A956-B11622054540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D50F2-461B-44EC-B811-8688A6210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2CB59-E6B6-453D-A4C8-FCD31A999B0B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AAE5-3C0B-4C13-AB1D-9C50EE453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7BFDE-78C2-4A7E-8FF5-4B53A908703D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E6665-52D2-4956-8D2B-F6756A4871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23386-84C5-4B08-98A4-BFB5F5774BAB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20943-FF20-4A1D-AABA-659555E84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2B2DF-88B6-4EFA-8828-772D9CA9664F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6A091-8763-43BF-BF20-DB7735A39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CCC91-152D-4056-A18D-236A0F5258F3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FBA5B-068C-461D-ACE2-06E055D14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DC8B8D0-E3CB-434A-9E61-DD0E79989257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502FC24-DB12-49C8-B425-72F0AFAF6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10547" t="17812" r="12695" b="1000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214438" y="785813"/>
            <a:ext cx="62865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Kanada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" y="2357438"/>
            <a:ext cx="9001125" cy="3857625"/>
          </a:xfrm>
        </p:spPr>
        <p:txBody>
          <a:bodyPr rtlCol="0">
            <a:normAutofit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Národní parky v provinciích Alberta(BANFF, JASPER) a v Britské Kolumbii(YOHO) jsou na seznamu UNESCO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NP </a:t>
            </a:r>
            <a:r>
              <a:rPr lang="cs-CZ" dirty="0" err="1" smtClean="0">
                <a:solidFill>
                  <a:schemeClr val="tx1"/>
                </a:solidFill>
              </a:rPr>
              <a:t>Banff</a:t>
            </a:r>
            <a:r>
              <a:rPr lang="cs-CZ" dirty="0" smtClean="0">
                <a:solidFill>
                  <a:schemeClr val="tx1"/>
                </a:solidFill>
              </a:rPr>
              <a:t> patří k nejstarším na světě(z r. 1885), prochází ním </a:t>
            </a:r>
            <a:r>
              <a:rPr lang="cs-CZ" dirty="0" err="1" smtClean="0">
                <a:solidFill>
                  <a:schemeClr val="tx1"/>
                </a:solidFill>
              </a:rPr>
              <a:t>Transkanadská</a:t>
            </a:r>
            <a:r>
              <a:rPr lang="cs-CZ" dirty="0" smtClean="0">
                <a:solidFill>
                  <a:schemeClr val="tx1"/>
                </a:solidFill>
              </a:rPr>
              <a:t> magistrála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Poloha : ve Skalistých horách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Nejnavštěvovanější místa : vodopády, jezera, ledovce,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častý je kontakt s divokými zvířaty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88"/>
          </a:xfrm>
        </p:spPr>
        <p:txBody>
          <a:bodyPr/>
          <a:lstStyle/>
          <a:p>
            <a:pPr eaLnBrk="1" hangingPunct="1"/>
            <a:r>
              <a:rPr lang="cs-CZ" sz="4000" smtClean="0"/>
              <a:t>Kanadské provincie</a:t>
            </a:r>
          </a:p>
        </p:txBody>
      </p:sp>
      <p:sp>
        <p:nvSpPr>
          <p:cNvPr id="5123" name="TextovéPole 6"/>
          <p:cNvSpPr txBox="1">
            <a:spLocks noChangeArrowheads="1"/>
          </p:cNvSpPr>
          <p:nvPr/>
        </p:nvSpPr>
        <p:spPr bwMode="auto">
          <a:xfrm>
            <a:off x="250825" y="6211888"/>
            <a:ext cx="84248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Zdroj : https://cs.wikipedia.org/wiki/Kanadsk%C3%A9_provincie#mediaviewer/Soubor:Geopolitical_map_of_Canada.png</a:t>
            </a:r>
          </a:p>
        </p:txBody>
      </p:sp>
      <p:pic>
        <p:nvPicPr>
          <p:cNvPr id="512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088" y="692150"/>
            <a:ext cx="7632700" cy="54737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Athabasca Falls – v NP Jasper v provincii Alberta</a:t>
            </a:r>
          </a:p>
        </p:txBody>
      </p:sp>
      <p:pic>
        <p:nvPicPr>
          <p:cNvPr id="6147" name="Zástupný symbol pro obsah 3" descr="AthabascaFall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3000" y="1285875"/>
            <a:ext cx="6858000" cy="5072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cs-CZ" smtClean="0"/>
              <a:t>Athabasca – ledovcový splaz</a:t>
            </a:r>
          </a:p>
        </p:txBody>
      </p:sp>
      <p:pic>
        <p:nvPicPr>
          <p:cNvPr id="7171" name="Zástupný symbol pro obsah 3" descr="AthabascaGlaci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8688" y="1143000"/>
            <a:ext cx="7358062" cy="5072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38"/>
          </a:xfrm>
        </p:spPr>
        <p:txBody>
          <a:bodyPr/>
          <a:lstStyle/>
          <a:p>
            <a:pPr eaLnBrk="1" hangingPunct="1"/>
            <a:r>
              <a:rPr lang="cs-CZ" sz="4000" smtClean="0"/>
              <a:t>Ledovec Athabasca – čelo ledovce</a:t>
            </a:r>
          </a:p>
        </p:txBody>
      </p:sp>
      <p:pic>
        <p:nvPicPr>
          <p:cNvPr id="8195" name="Zástupný symbol pro obsah 3" descr="AthabascaGlacier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57250" y="1143000"/>
            <a:ext cx="7143750" cy="4786313"/>
          </a:xfrm>
        </p:spPr>
      </p:pic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428625" y="6072188"/>
            <a:ext cx="8001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Značka ukazuje ústup ledovce od r. 2000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28625" y="28575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Calgary – největší město provincie Alberta s více než 1 mil.obyvatel</a:t>
            </a:r>
          </a:p>
        </p:txBody>
      </p:sp>
      <p:pic>
        <p:nvPicPr>
          <p:cNvPr id="9219" name="Zástupný symbol pro obsah 3" descr="Calgar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3000" y="1600200"/>
            <a:ext cx="6858000" cy="47577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000125"/>
          </a:xfrm>
        </p:spPr>
        <p:txBody>
          <a:bodyPr/>
          <a:lstStyle/>
          <a:p>
            <a:pPr eaLnBrk="1" hangingPunct="1"/>
            <a:r>
              <a:rPr lang="cs-CZ" sz="4000" smtClean="0"/>
              <a:t>Louise Lake v NP Banff</a:t>
            </a:r>
          </a:p>
        </p:txBody>
      </p:sp>
      <p:pic>
        <p:nvPicPr>
          <p:cNvPr id="10243" name="Zástupný symbol pro obsah 3" descr="LouiseLak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8688" y="1214438"/>
            <a:ext cx="7215187" cy="50720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pPr eaLnBrk="1" hangingPunct="1"/>
            <a:r>
              <a:rPr lang="cs-CZ" sz="3600" smtClean="0"/>
              <a:t> Mount Robson – hora ve stejnojmenném Provinčním parku</a:t>
            </a:r>
          </a:p>
        </p:txBody>
      </p:sp>
      <p:pic>
        <p:nvPicPr>
          <p:cNvPr id="11267" name="Zástupný symbol pro obsah 3" descr="MountRobs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3000" y="1357313"/>
            <a:ext cx="6858000" cy="4857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Mount Robson – ledovcový splaz</a:t>
            </a:r>
          </a:p>
        </p:txBody>
      </p:sp>
      <p:pic>
        <p:nvPicPr>
          <p:cNvPr id="12291" name="Zástupný symbol pro obsah 3" descr="MtRobsonBergGlaci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8" y="1149350"/>
            <a:ext cx="4357687" cy="5019675"/>
          </a:xfrm>
        </p:spPr>
      </p:pic>
      <p:pic>
        <p:nvPicPr>
          <p:cNvPr id="12292" name="Obrázek 4" descr="MtRobsonBergGlacier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3" y="1143000"/>
            <a:ext cx="4125912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000125"/>
          </a:xfrm>
        </p:spPr>
        <p:txBody>
          <a:bodyPr/>
          <a:lstStyle/>
          <a:p>
            <a:r>
              <a:rPr lang="cs-CZ" sz="3600" dirty="0" smtClean="0"/>
              <a:t>Jezero </a:t>
            </a:r>
            <a:r>
              <a:rPr lang="cs-CZ" sz="3600" dirty="0" err="1" smtClean="0"/>
              <a:t>Kinney</a:t>
            </a:r>
            <a:r>
              <a:rPr lang="cs-CZ" sz="3600" dirty="0" smtClean="0"/>
              <a:t> </a:t>
            </a:r>
            <a:r>
              <a:rPr lang="cs-CZ" sz="3600" dirty="0" smtClean="0"/>
              <a:t>napájené </a:t>
            </a:r>
            <a:r>
              <a:rPr lang="cs-CZ" sz="3600" dirty="0" smtClean="0"/>
              <a:t>vodou z ledovce</a:t>
            </a:r>
          </a:p>
        </p:txBody>
      </p:sp>
      <p:pic>
        <p:nvPicPr>
          <p:cNvPr id="13315" name="Zástupný symbol pro obsah 3" descr="IMG_1518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85813" y="1071563"/>
            <a:ext cx="7215187" cy="5214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500063" y="142875"/>
            <a:ext cx="8229600" cy="1071563"/>
          </a:xfrm>
        </p:spPr>
        <p:txBody>
          <a:bodyPr/>
          <a:lstStyle/>
          <a:p>
            <a:pPr eaLnBrk="1" hangingPunct="1"/>
            <a:r>
              <a:rPr lang="cs-CZ" sz="4000" smtClean="0"/>
              <a:t>Mt.Robson Kinney Lake</a:t>
            </a:r>
          </a:p>
        </p:txBody>
      </p:sp>
      <p:pic>
        <p:nvPicPr>
          <p:cNvPr id="14339" name="Zástupný symbol pro obsah 3" descr="MtRobsonKinneyLak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3000" y="1071563"/>
            <a:ext cx="6858000" cy="5143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Mapa treku po Provincionálním parku Mt. Robson</a:t>
            </a:r>
          </a:p>
        </p:txBody>
      </p:sp>
      <p:sp>
        <p:nvSpPr>
          <p:cNvPr id="102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57188" y="1357313"/>
          <a:ext cx="8572500" cy="5500687"/>
        </p:xfrm>
        <a:graphic>
          <a:graphicData uri="http://schemas.openxmlformats.org/presentationml/2006/ole">
            <p:oleObj spid="_x0000_s1026" name="Acrobat Document" r:id="rId3" imgW="5829300" imgH="7543800" progId="AcroExch.Document.7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Mt. Robson Trail</a:t>
            </a:r>
          </a:p>
        </p:txBody>
      </p:sp>
      <p:pic>
        <p:nvPicPr>
          <p:cNvPr id="15363" name="Zástupný symbol pro obsah 3" descr="MtRobsonTrai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Provincial Park Mount Robson – Emperor Falls (Císařský vodopád)</a:t>
            </a:r>
          </a:p>
        </p:txBody>
      </p:sp>
      <p:pic>
        <p:nvPicPr>
          <p:cNvPr id="16387" name="Zástupný symbol pro obsah 5" descr="MtRobsonEmperorFalls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00125" y="1357313"/>
            <a:ext cx="7215188" cy="5214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Peyto Lake v NP Banff, napájené řekou Peyto a vodou z ledovce</a:t>
            </a:r>
          </a:p>
        </p:txBody>
      </p:sp>
      <p:pic>
        <p:nvPicPr>
          <p:cNvPr id="17411" name="Zástupný symbol pro obsah 3" descr="PeytoLak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Tattakaw Falls v Yoho NP (v BC),2. nejvyšší vodopády v Kanadě, 384m (254 volný pád) </a:t>
            </a:r>
          </a:p>
        </p:txBody>
      </p:sp>
      <p:pic>
        <p:nvPicPr>
          <p:cNvPr id="18435" name="Zástupný symbol pro obsah 3" descr="TattakawFall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313" y="1571625"/>
            <a:ext cx="3700462" cy="5072063"/>
          </a:xfrm>
        </p:spPr>
      </p:pic>
      <p:pic>
        <p:nvPicPr>
          <p:cNvPr id="18436" name="Obrázek 4" descr="TattakawFalls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0" y="1571625"/>
            <a:ext cx="5048250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75"/>
          </a:xfrm>
        </p:spPr>
        <p:txBody>
          <a:bodyPr/>
          <a:lstStyle/>
          <a:p>
            <a:pPr eaLnBrk="1" hangingPunct="1"/>
            <a:r>
              <a:rPr lang="cs-CZ" sz="3600" smtClean="0"/>
              <a:t>Mount Robson – Cedar Forest – „červený cedr“</a:t>
            </a:r>
          </a:p>
        </p:txBody>
      </p:sp>
      <p:pic>
        <p:nvPicPr>
          <p:cNvPr id="19459" name="Zástupný symbol pro obsah 3" descr="MountRobsonCedarFore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3125" y="1600200"/>
            <a:ext cx="4714875" cy="49006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NP Watertone v JZ Albertě - Red Rock Canyon, skály jsou zbarveny příměsí železa </a:t>
            </a:r>
          </a:p>
        </p:txBody>
      </p:sp>
      <p:pic>
        <p:nvPicPr>
          <p:cNvPr id="20483" name="Zástupný symbol pro obsah 3" descr="RedRockCany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err="1" smtClean="0"/>
              <a:t>Černonožci</a:t>
            </a:r>
            <a:r>
              <a:rPr lang="cs-CZ" sz="3600" dirty="0" smtClean="0"/>
              <a:t>(</a:t>
            </a:r>
            <a:r>
              <a:rPr lang="cs-CZ" sz="3600" dirty="0" err="1" smtClean="0"/>
              <a:t>Black</a:t>
            </a:r>
            <a:r>
              <a:rPr lang="cs-CZ" sz="3600" dirty="0" smtClean="0"/>
              <a:t> </a:t>
            </a:r>
            <a:r>
              <a:rPr lang="cs-CZ" sz="3600" dirty="0" err="1" smtClean="0"/>
              <a:t>Food</a:t>
            </a:r>
            <a:r>
              <a:rPr lang="cs-CZ" sz="3600" dirty="0" smtClean="0"/>
              <a:t>) z indiánské rezervace     u městečka </a:t>
            </a:r>
            <a:r>
              <a:rPr lang="cs-CZ" sz="3600" dirty="0" err="1" smtClean="0"/>
              <a:t>Stand</a:t>
            </a:r>
            <a:r>
              <a:rPr lang="cs-CZ" sz="3600" dirty="0" smtClean="0"/>
              <a:t> </a:t>
            </a:r>
            <a:r>
              <a:rPr lang="cs-CZ" sz="3600" dirty="0" err="1" smtClean="0"/>
              <a:t>Off</a:t>
            </a:r>
            <a:r>
              <a:rPr lang="cs-CZ" sz="3600" dirty="0" smtClean="0"/>
              <a:t> (nedaleko hranic s USA)</a:t>
            </a:r>
          </a:p>
        </p:txBody>
      </p:sp>
      <p:pic>
        <p:nvPicPr>
          <p:cNvPr id="21507" name="Zástupný symbol pro obsah 3" descr="PowWowStandOff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063" y="1643063"/>
            <a:ext cx="3394075" cy="4525962"/>
          </a:xfrm>
        </p:spPr>
      </p:pic>
      <p:pic>
        <p:nvPicPr>
          <p:cNvPr id="21508" name="Obrázek 4" descr="PowWowStandOff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5" y="1357313"/>
            <a:ext cx="4286250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POW WOW – indiánská slavnost, spojená             s taneční soutěží v </a:t>
            </a:r>
            <a:r>
              <a:rPr lang="cs-CZ" sz="3600" dirty="0" err="1" smtClean="0"/>
              <a:t>Stand</a:t>
            </a:r>
            <a:r>
              <a:rPr lang="cs-CZ" sz="3600" dirty="0" smtClean="0"/>
              <a:t> </a:t>
            </a:r>
            <a:r>
              <a:rPr lang="cs-CZ" sz="3600" dirty="0" err="1" smtClean="0"/>
              <a:t>Off</a:t>
            </a:r>
            <a:endParaRPr lang="cs-CZ" sz="3600" dirty="0" smtClean="0"/>
          </a:p>
        </p:txBody>
      </p:sp>
      <p:pic>
        <p:nvPicPr>
          <p:cNvPr id="22531" name="Zástupný symbol pro obsah 3" descr="PowWowStandOff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85750" y="1571625"/>
            <a:ext cx="4786313" cy="3929063"/>
          </a:xfrm>
        </p:spPr>
      </p:pic>
      <p:pic>
        <p:nvPicPr>
          <p:cNvPr id="22532" name="Obrázek 4" descr="PowWowStandOff201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0" y="2571750"/>
            <a:ext cx="4000500" cy="407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Pestrobarevný sváteční oblek náčelníků</a:t>
            </a:r>
          </a:p>
        </p:txBody>
      </p:sp>
      <p:pic>
        <p:nvPicPr>
          <p:cNvPr id="23555" name="Zástupný symbol pro obsah 3" descr="IMG_16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2524"/>
          <a:stretch>
            <a:fillRect/>
          </a:stretch>
        </p:blipFill>
        <p:spPr>
          <a:xfrm>
            <a:off x="5072063" y="1428750"/>
            <a:ext cx="4071937" cy="4857750"/>
          </a:xfrm>
        </p:spPr>
      </p:pic>
      <p:pic>
        <p:nvPicPr>
          <p:cNvPr id="23556" name="Obrázek 4" descr="IMGP085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28750"/>
            <a:ext cx="5072063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z="3600" smtClean="0"/>
              <a:t>K slavnostem tance patří i rodeo</a:t>
            </a:r>
          </a:p>
        </p:txBody>
      </p:sp>
      <p:pic>
        <p:nvPicPr>
          <p:cNvPr id="24579" name="Zástupný symbol pro obsah 3" descr="IMGP12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00125" y="1143000"/>
            <a:ext cx="7215188" cy="5072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z="3600" smtClean="0"/>
              <a:t>Chycení telete zvládnou nejlepší za několik vteřin</a:t>
            </a:r>
          </a:p>
        </p:txBody>
      </p:sp>
      <p:pic>
        <p:nvPicPr>
          <p:cNvPr id="25603" name="Zástupný symbol pro obsah 3" descr="IMGP13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65225" y="1600200"/>
            <a:ext cx="681355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z="3600" smtClean="0"/>
              <a:t>Zajímavosti : </a:t>
            </a:r>
          </a:p>
        </p:txBody>
      </p:sp>
      <p:sp>
        <p:nvSpPr>
          <p:cNvPr id="26627" name="Zástupný symbol pro obsah 6"/>
          <p:cNvSpPr>
            <a:spLocks noGrp="1"/>
          </p:cNvSpPr>
          <p:nvPr>
            <p:ph idx="1"/>
          </p:nvPr>
        </p:nvSpPr>
        <p:spPr>
          <a:xfrm>
            <a:off x="285750" y="857250"/>
            <a:ext cx="8572500" cy="5643563"/>
          </a:xfrm>
        </p:spPr>
        <p:txBody>
          <a:bodyPr/>
          <a:lstStyle/>
          <a:p>
            <a:r>
              <a:rPr lang="cs-CZ" dirty="0" smtClean="0"/>
              <a:t>Nejvyšší vodopády Kanady jsou </a:t>
            </a:r>
            <a:r>
              <a:rPr lang="cs-CZ" dirty="0" err="1" smtClean="0"/>
              <a:t>Della</a:t>
            </a:r>
            <a:r>
              <a:rPr lang="cs-CZ" dirty="0" smtClean="0"/>
              <a:t> </a:t>
            </a:r>
            <a:r>
              <a:rPr lang="cs-CZ" dirty="0" err="1" smtClean="0"/>
              <a:t>Falls</a:t>
            </a:r>
            <a:r>
              <a:rPr lang="cs-CZ" dirty="0" smtClean="0"/>
              <a:t> na ostrově Vancouver, měří 440 m</a:t>
            </a:r>
          </a:p>
          <a:p>
            <a:r>
              <a:rPr lang="cs-CZ" dirty="0" err="1" smtClean="0"/>
              <a:t>Tatakkaw</a:t>
            </a:r>
            <a:r>
              <a:rPr lang="cs-CZ" dirty="0" smtClean="0"/>
              <a:t> </a:t>
            </a:r>
            <a:r>
              <a:rPr lang="cs-CZ" dirty="0" err="1" smtClean="0"/>
              <a:t>Falls</a:t>
            </a:r>
            <a:r>
              <a:rPr lang="cs-CZ" dirty="0" smtClean="0"/>
              <a:t> v Britské Kolumbii v NP </a:t>
            </a:r>
            <a:r>
              <a:rPr lang="cs-CZ" dirty="0" err="1" smtClean="0"/>
              <a:t>Yoho</a:t>
            </a:r>
            <a:r>
              <a:rPr lang="cs-CZ" dirty="0" smtClean="0"/>
              <a:t>          jsou 2. nejvyšší, celková výška je 384m, volný pád vody 254m</a:t>
            </a:r>
          </a:p>
          <a:p>
            <a:r>
              <a:rPr lang="cs-CZ" dirty="0" smtClean="0"/>
              <a:t>Jezero </a:t>
            </a:r>
            <a:r>
              <a:rPr lang="cs-CZ" dirty="0" err="1" smtClean="0"/>
              <a:t>Peyto</a:t>
            </a:r>
            <a:r>
              <a:rPr lang="cs-CZ" dirty="0" smtClean="0"/>
              <a:t> v NP </a:t>
            </a:r>
            <a:r>
              <a:rPr lang="cs-CZ" dirty="0" err="1" smtClean="0"/>
              <a:t>Banff</a:t>
            </a:r>
            <a:r>
              <a:rPr lang="cs-CZ" dirty="0" smtClean="0"/>
              <a:t> je napájeno vodou z tajícího ledovce, zvláštní barvu vody způsobují </a:t>
            </a:r>
            <a:r>
              <a:rPr lang="cs-CZ" dirty="0" smtClean="0"/>
              <a:t>příměsi, </a:t>
            </a:r>
            <a:r>
              <a:rPr lang="cs-CZ" dirty="0" smtClean="0"/>
              <a:t>tzv. skalní mouka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cs-CZ" sz="3600" smtClean="0"/>
              <a:t>Setkání se zvířaty je v parcích běžné</a:t>
            </a:r>
          </a:p>
        </p:txBody>
      </p:sp>
      <p:pic>
        <p:nvPicPr>
          <p:cNvPr id="27651" name="Zástupný symbol pro obsah 5" descr="IMG_1184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22414" r="19403" b="5173"/>
          <a:stretch>
            <a:fillRect/>
          </a:stretch>
        </p:blipFill>
        <p:spPr>
          <a:xfrm>
            <a:off x="250825" y="1052513"/>
            <a:ext cx="4071938" cy="3071812"/>
          </a:xfrm>
        </p:spPr>
      </p:pic>
      <p:pic>
        <p:nvPicPr>
          <p:cNvPr id="27652" name="Obrázek 6" descr="IMG_1423B.JPG"/>
          <p:cNvPicPr>
            <a:picLocks noChangeAspect="1"/>
          </p:cNvPicPr>
          <p:nvPr/>
        </p:nvPicPr>
        <p:blipFill>
          <a:blip r:embed="rId3" cstate="print"/>
          <a:srcRect l="13416" t="14999" r="14635" b="11667"/>
          <a:stretch>
            <a:fillRect/>
          </a:stretch>
        </p:blipFill>
        <p:spPr bwMode="auto">
          <a:xfrm>
            <a:off x="4284663" y="1052513"/>
            <a:ext cx="4643437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Obrázek 7" descr="IMG_1355Va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4075" y="3644900"/>
            <a:ext cx="4643438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r>
              <a:rPr lang="cs-CZ" smtClean="0"/>
              <a:t>Zdroj informací : </a:t>
            </a: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500063" y="1071563"/>
            <a:ext cx="8229600" cy="4525962"/>
          </a:xfrm>
        </p:spPr>
        <p:txBody>
          <a:bodyPr/>
          <a:lstStyle/>
          <a:p>
            <a:r>
              <a:rPr lang="cs-CZ" sz="1800" smtClean="0"/>
              <a:t>http://cs.wikipedia.org/wiki/Kanada</a:t>
            </a:r>
          </a:p>
          <a:p>
            <a:r>
              <a:rPr lang="cs-CZ" sz="1800" dirty="0" smtClean="0"/>
              <a:t>Foto </a:t>
            </a:r>
            <a:r>
              <a:rPr lang="cs-CZ" sz="1800" dirty="0" smtClean="0"/>
              <a:t>z vlastního archívu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330</Words>
  <Application>Microsoft Office PowerPoint</Application>
  <PresentationFormat>Předvádění na obrazovce (4:3)</PresentationFormat>
  <Paragraphs>38</Paragraphs>
  <Slides>27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Arial</vt:lpstr>
      <vt:lpstr>Calibri</vt:lpstr>
      <vt:lpstr>Motiv sady Office</vt:lpstr>
      <vt:lpstr>Adobe Acrobat Document</vt:lpstr>
      <vt:lpstr>Snímek 1</vt:lpstr>
      <vt:lpstr>Kanada</vt:lpstr>
      <vt:lpstr>Kanadské provincie</vt:lpstr>
      <vt:lpstr>Athabasca Falls – v NP Jasper v provincii Alberta</vt:lpstr>
      <vt:lpstr>Athabasca – ledovcový splaz</vt:lpstr>
      <vt:lpstr>Ledovec Athabasca – čelo ledovce</vt:lpstr>
      <vt:lpstr>Calgary – největší město provincie Alberta s více než 1 mil.obyvatel</vt:lpstr>
      <vt:lpstr>Louise Lake v NP Banff</vt:lpstr>
      <vt:lpstr> Mount Robson – hora ve stejnojmenném Provinčním parku</vt:lpstr>
      <vt:lpstr>Mount Robson – ledovcový splaz</vt:lpstr>
      <vt:lpstr>Jezero Kinney napájené vodou z ledovce</vt:lpstr>
      <vt:lpstr>Mt.Robson Kinney Lake</vt:lpstr>
      <vt:lpstr>Mapa treku po Provincionálním parku Mt. Robson</vt:lpstr>
      <vt:lpstr>Mt. Robson Trail</vt:lpstr>
      <vt:lpstr>Provincial Park Mount Robson – Emperor Falls (Císařský vodopád)</vt:lpstr>
      <vt:lpstr>Peyto Lake v NP Banff, napájené řekou Peyto a vodou z ledovce</vt:lpstr>
      <vt:lpstr>Tattakaw Falls v Yoho NP (v BC),2. nejvyšší vodopády v Kanadě, 384m (254 volný pád) </vt:lpstr>
      <vt:lpstr>Mount Robson – Cedar Forest – „červený cedr“</vt:lpstr>
      <vt:lpstr>NP Watertone v JZ Albertě - Red Rock Canyon, skály jsou zbarveny příměsí železa </vt:lpstr>
      <vt:lpstr>Černonožci(Black Food) z indiánské rezervace     u městečka Stand Off (nedaleko hranic s USA)</vt:lpstr>
      <vt:lpstr>POW WOW – indiánská slavnost, spojená             s taneční soutěží v Stand Off</vt:lpstr>
      <vt:lpstr>Pestrobarevný sváteční oblek náčelníků</vt:lpstr>
      <vt:lpstr>K slavnostem tance patří i rodeo</vt:lpstr>
      <vt:lpstr>Chycení telete zvládnou nejlepší za několik vteřin</vt:lpstr>
      <vt:lpstr>Zajímavosti : </vt:lpstr>
      <vt:lpstr>Setkání se zvířaty je v parcích běžné</vt:lpstr>
      <vt:lpstr>Zdroj informací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subject>ZCR</dc:subject>
  <dc:creator>Irena Jánská</dc:creator>
  <cp:lastModifiedBy>Dum</cp:lastModifiedBy>
  <cp:revision>13</cp:revision>
  <dcterms:created xsi:type="dcterms:W3CDTF">2012-12-03T16:59:04Z</dcterms:created>
  <dcterms:modified xsi:type="dcterms:W3CDTF">2014-07-08T21:12:29Z</dcterms:modified>
</cp:coreProperties>
</file>