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9" r:id="rId2"/>
    <p:sldId id="256" r:id="rId3"/>
    <p:sldId id="257" r:id="rId4"/>
    <p:sldId id="258" r:id="rId5"/>
    <p:sldId id="278" r:id="rId6"/>
    <p:sldId id="279" r:id="rId7"/>
    <p:sldId id="280" r:id="rId8"/>
    <p:sldId id="281" r:id="rId9"/>
    <p:sldId id="282" r:id="rId10"/>
    <p:sldId id="266" r:id="rId11"/>
    <p:sldId id="277" r:id="rId12"/>
    <p:sldId id="267" r:id="rId13"/>
    <p:sldId id="269" r:id="rId14"/>
    <p:sldId id="260" r:id="rId15"/>
    <p:sldId id="261" r:id="rId16"/>
    <p:sldId id="262" r:id="rId17"/>
    <p:sldId id="270" r:id="rId18"/>
    <p:sldId id="275" r:id="rId19"/>
    <p:sldId id="271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58075C-B3F8-4D55-BB16-983E36E8440B}" type="datetime1">
              <a:rPr lang="cs-CZ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27.3.2014</a:t>
            </a:fld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C706FA-6CBA-49D1-84FC-B739903510B7}" type="slidenum">
              <a:t>‹#›</a:t>
            </a:fld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264346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48A753F9-64E1-43D6-AC3B-7F88A73C3DF6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Zástupný symbol pro poznámky 4"/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5D83A4B1-4578-4E12-BFA3-2C1BBD9EF90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1376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cs-CZ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172D25C-5DC9-497B-AC7A-9A351BC1C518}" type="slidenum">
              <a:t>3</a:t>
            </a:fld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3884608" y="8685208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7240425-21F8-4F9A-B0B1-966D030613FE}" type="slidenum">
              <a:t>20</a:t>
            </a:fld>
            <a:endParaRPr lang="cs-CZ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7"/>
          <p:cNvSpPr txBox="1">
            <a:spLocks noGrp="1"/>
          </p:cNvSpPr>
          <p:nvPr>
            <p:ph type="ctrTitle"/>
          </p:nvPr>
        </p:nvSpPr>
        <p:spPr>
          <a:xfrm>
            <a:off x="2286000" y="3124203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Podnadpis 8"/>
          <p:cNvSpPr txBox="1"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575F6D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4" name="Zástupný symbol pro datum 27"/>
          <p:cNvSpPr txBox="1">
            <a:spLocks noGrp="1"/>
          </p:cNvSpPr>
          <p:nvPr>
            <p:ph type="dt" sz="half" idx="7"/>
          </p:nvPr>
        </p:nvSpPr>
        <p:spPr>
          <a:xfrm rot="5400013">
            <a:off x="7764612" y="1174094"/>
            <a:ext cx="2286000" cy="381003"/>
          </a:xfrm>
        </p:spPr>
        <p:txBody>
          <a:bodyPr/>
          <a:lstStyle>
            <a:lvl1pPr>
              <a:defRPr/>
            </a:lvl1pPr>
          </a:lstStyle>
          <a:p>
            <a:pPr lvl="0"/>
            <a:fld id="{13B7CA7D-A98B-470E-BEEA-B4DB831A4BBC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5" name="Zástupný symbol pro zápatí 16"/>
          <p:cNvSpPr txBox="1">
            <a:spLocks noGrp="1"/>
          </p:cNvSpPr>
          <p:nvPr>
            <p:ph type="ftr" sz="quarter" idx="9"/>
          </p:nvPr>
        </p:nvSpPr>
        <p:spPr>
          <a:xfrm rot="5400013">
            <a:off x="7077273" y="4181670"/>
            <a:ext cx="3657600" cy="384048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Obdélník 9"/>
          <p:cNvSpPr/>
          <p:nvPr/>
        </p:nvSpPr>
        <p:spPr>
          <a:xfrm>
            <a:off x="381003" y="0"/>
            <a:ext cx="609603" cy="6858000"/>
          </a:xfrm>
          <a:prstGeom prst="rect">
            <a:avLst/>
          </a:prstGeom>
          <a:solidFill>
            <a:srgbClr val="FEC3AE">
              <a:alpha val="54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7" name="Obdélník 11"/>
          <p:cNvSpPr/>
          <p:nvPr/>
        </p:nvSpPr>
        <p:spPr>
          <a:xfrm>
            <a:off x="276331" y="0"/>
            <a:ext cx="104662" cy="6858000"/>
          </a:xfrm>
          <a:prstGeom prst="rect">
            <a:avLst/>
          </a:prstGeom>
          <a:solidFill>
            <a:srgbClr val="FFD9CE">
              <a:alpha val="36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8" name="Obdélník 13"/>
          <p:cNvSpPr/>
          <p:nvPr/>
        </p:nvSpPr>
        <p:spPr>
          <a:xfrm>
            <a:off x="990596" y="0"/>
            <a:ext cx="181874" cy="6858000"/>
          </a:xfrm>
          <a:prstGeom prst="rect">
            <a:avLst/>
          </a:prstGeom>
          <a:solidFill>
            <a:srgbClr val="FFD9CE">
              <a:alpha val="70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9" name="Obdélník 18"/>
          <p:cNvSpPr/>
          <p:nvPr/>
        </p:nvSpPr>
        <p:spPr>
          <a:xfrm>
            <a:off x="1141317" y="0"/>
            <a:ext cx="230282" cy="6858000"/>
          </a:xfrm>
          <a:prstGeom prst="rect">
            <a:avLst/>
          </a:prstGeom>
          <a:solidFill>
            <a:srgbClr val="FFEDE8">
              <a:alpha val="71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0" name="Přímá spojnice 10"/>
          <p:cNvSpPr/>
          <p:nvPr/>
        </p:nvSpPr>
        <p:spPr>
          <a:xfrm>
            <a:off x="106344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>
                <a:alpha val="7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1" name="Přímá spojnice 17"/>
          <p:cNvSpPr/>
          <p:nvPr/>
        </p:nvSpPr>
        <p:spPr>
          <a:xfrm>
            <a:off x="914400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FEDE8">
                <a:alpha val="8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2" name="Přímá spojnice 19"/>
          <p:cNvSpPr/>
          <p:nvPr/>
        </p:nvSpPr>
        <p:spPr>
          <a:xfrm>
            <a:off x="85411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3" name="Přímá spojnice 15"/>
          <p:cNvSpPr/>
          <p:nvPr/>
        </p:nvSpPr>
        <p:spPr>
          <a:xfrm>
            <a:off x="172664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28575">
            <a:solidFill>
              <a:srgbClr val="FEC3AE">
                <a:alpha val="82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4" name="Přímá spojnice 14"/>
          <p:cNvSpPr/>
          <p:nvPr/>
        </p:nvSpPr>
        <p:spPr>
          <a:xfrm>
            <a:off x="106680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5" name="Přímá spojnice 21"/>
          <p:cNvSpPr/>
          <p:nvPr/>
        </p:nvSpPr>
        <p:spPr>
          <a:xfrm>
            <a:off x="9113852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6" name="Obdélník 26"/>
          <p:cNvSpPr/>
          <p:nvPr/>
        </p:nvSpPr>
        <p:spPr>
          <a:xfrm>
            <a:off x="1219196" y="0"/>
            <a:ext cx="76196" cy="6858000"/>
          </a:xfrm>
          <a:prstGeom prst="rect">
            <a:avLst/>
          </a:prstGeom>
          <a:solidFill>
            <a:srgbClr val="FEC3AE">
              <a:alpha val="51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7" name="Ovál 20"/>
          <p:cNvSpPr/>
          <p:nvPr/>
        </p:nvSpPr>
        <p:spPr>
          <a:xfrm>
            <a:off x="609603" y="3429000"/>
            <a:ext cx="1295403" cy="12954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8" name="Ovál 22"/>
          <p:cNvSpPr/>
          <p:nvPr/>
        </p:nvSpPr>
        <p:spPr>
          <a:xfrm>
            <a:off x="1309631" y="4866747"/>
            <a:ext cx="641424" cy="641424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9" name="Ovál 23"/>
          <p:cNvSpPr/>
          <p:nvPr/>
        </p:nvSpPr>
        <p:spPr>
          <a:xfrm>
            <a:off x="1091080" y="5500628"/>
            <a:ext cx="137160" cy="13716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20" name="Ovál 25"/>
          <p:cNvSpPr/>
          <p:nvPr/>
        </p:nvSpPr>
        <p:spPr>
          <a:xfrm>
            <a:off x="1664208" y="5788152"/>
            <a:ext cx="274320" cy="2743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21" name="Ovál 24"/>
          <p:cNvSpPr/>
          <p:nvPr/>
        </p:nvSpPr>
        <p:spPr>
          <a:xfrm>
            <a:off x="1904996" y="4495803"/>
            <a:ext cx="365760" cy="36576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22" name="Zástupný symbol pro číslo snímku 28"/>
          <p:cNvSpPr txBox="1">
            <a:spLocks noGrp="1"/>
          </p:cNvSpPr>
          <p:nvPr>
            <p:ph type="sldNum" sz="quarter" idx="8"/>
          </p:nvPr>
        </p:nvSpPr>
        <p:spPr>
          <a:xfrm>
            <a:off x="1325541" y="4928698"/>
            <a:ext cx="609603" cy="517522"/>
          </a:xfrm>
        </p:spPr>
        <p:txBody>
          <a:bodyPr/>
          <a:lstStyle>
            <a:lvl1pPr>
              <a:defRPr/>
            </a:lvl1pPr>
          </a:lstStyle>
          <a:p>
            <a:pPr lvl="0"/>
            <a:fld id="{748E839C-FBD4-4916-8B21-43E395372D1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016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obsah 7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7DDAEA-6F98-4CB8-A4A0-BEF9A66E7B57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5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A9F4DC-D5DE-4D3B-99E7-B17EF53504C2}" type="slidenum">
              <a:t>‹#›</a:t>
            </a:fld>
            <a:endParaRPr lang="cs-CZ"/>
          </a:p>
        </p:txBody>
      </p:sp>
      <p:sp>
        <p:nvSpPr>
          <p:cNvPr id="6" name="Zástupný symbol pro zápatí 9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19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2286000" y="2895603"/>
            <a:ext cx="6172200" cy="2053586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2286000" y="5010153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575F6D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>
          <a:xfrm rot="5400013">
            <a:off x="7763249" y="1170427"/>
            <a:ext cx="2286000" cy="381003"/>
          </a:xfrm>
        </p:spPr>
        <p:txBody>
          <a:bodyPr/>
          <a:lstStyle>
            <a:lvl1pPr>
              <a:defRPr/>
            </a:lvl1pPr>
          </a:lstStyle>
          <a:p>
            <a:pPr lvl="0"/>
            <a:fld id="{857DF94E-64AD-401A-B9B1-F85A6392605D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>
          <a:xfrm rot="5400013">
            <a:off x="7077455" y="4178808"/>
            <a:ext cx="3657600" cy="384048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Obdélník 8"/>
          <p:cNvSpPr/>
          <p:nvPr/>
        </p:nvSpPr>
        <p:spPr>
          <a:xfrm>
            <a:off x="381003" y="0"/>
            <a:ext cx="609603" cy="6858000"/>
          </a:xfrm>
          <a:prstGeom prst="rect">
            <a:avLst/>
          </a:prstGeom>
          <a:solidFill>
            <a:srgbClr val="FEC3AE">
              <a:alpha val="54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7" name="Obdélník 9"/>
          <p:cNvSpPr/>
          <p:nvPr/>
        </p:nvSpPr>
        <p:spPr>
          <a:xfrm>
            <a:off x="276331" y="0"/>
            <a:ext cx="104662" cy="6858000"/>
          </a:xfrm>
          <a:prstGeom prst="rect">
            <a:avLst/>
          </a:prstGeom>
          <a:solidFill>
            <a:srgbClr val="FFD9CE">
              <a:alpha val="36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8" name="Obdélník 10"/>
          <p:cNvSpPr/>
          <p:nvPr/>
        </p:nvSpPr>
        <p:spPr>
          <a:xfrm>
            <a:off x="990596" y="0"/>
            <a:ext cx="181874" cy="6858000"/>
          </a:xfrm>
          <a:prstGeom prst="rect">
            <a:avLst/>
          </a:prstGeom>
          <a:solidFill>
            <a:srgbClr val="FFD9CE">
              <a:alpha val="70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9" name="Obdélník 11"/>
          <p:cNvSpPr/>
          <p:nvPr/>
        </p:nvSpPr>
        <p:spPr>
          <a:xfrm>
            <a:off x="1141317" y="0"/>
            <a:ext cx="230282" cy="6858000"/>
          </a:xfrm>
          <a:prstGeom prst="rect">
            <a:avLst/>
          </a:prstGeom>
          <a:solidFill>
            <a:srgbClr val="FFEDE8">
              <a:alpha val="71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0" name="Přímá spojnice 12"/>
          <p:cNvSpPr/>
          <p:nvPr/>
        </p:nvSpPr>
        <p:spPr>
          <a:xfrm>
            <a:off x="106344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>
                <a:alpha val="7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1" name="Přímá spojnice 13"/>
          <p:cNvSpPr/>
          <p:nvPr/>
        </p:nvSpPr>
        <p:spPr>
          <a:xfrm>
            <a:off x="914400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FEDE8">
                <a:alpha val="8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2" name="Přímá spojnice 14"/>
          <p:cNvSpPr/>
          <p:nvPr/>
        </p:nvSpPr>
        <p:spPr>
          <a:xfrm>
            <a:off x="85411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3" name="Přímá spojnice 15"/>
          <p:cNvSpPr/>
          <p:nvPr/>
        </p:nvSpPr>
        <p:spPr>
          <a:xfrm>
            <a:off x="172664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28575">
            <a:solidFill>
              <a:srgbClr val="FEC3AE">
                <a:alpha val="82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4" name="Přímá spojnice 16"/>
          <p:cNvSpPr/>
          <p:nvPr/>
        </p:nvSpPr>
        <p:spPr>
          <a:xfrm>
            <a:off x="1066803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5" name="Obdélník 17"/>
          <p:cNvSpPr/>
          <p:nvPr/>
        </p:nvSpPr>
        <p:spPr>
          <a:xfrm>
            <a:off x="1219196" y="0"/>
            <a:ext cx="76196" cy="6858000"/>
          </a:xfrm>
          <a:prstGeom prst="rect">
            <a:avLst/>
          </a:prstGeom>
          <a:solidFill>
            <a:srgbClr val="FEC3AE">
              <a:alpha val="51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6" name="Ovál 18"/>
          <p:cNvSpPr/>
          <p:nvPr/>
        </p:nvSpPr>
        <p:spPr>
          <a:xfrm>
            <a:off x="609603" y="3429000"/>
            <a:ext cx="1295403" cy="12954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7" name="Ovál 19"/>
          <p:cNvSpPr/>
          <p:nvPr/>
        </p:nvSpPr>
        <p:spPr>
          <a:xfrm>
            <a:off x="1324700" y="4866747"/>
            <a:ext cx="641424" cy="641424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8" name="Ovál 20"/>
          <p:cNvSpPr/>
          <p:nvPr/>
        </p:nvSpPr>
        <p:spPr>
          <a:xfrm>
            <a:off x="1091080" y="5500628"/>
            <a:ext cx="137160" cy="13716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9" name="Ovál 21"/>
          <p:cNvSpPr/>
          <p:nvPr/>
        </p:nvSpPr>
        <p:spPr>
          <a:xfrm>
            <a:off x="1664208" y="5791196"/>
            <a:ext cx="274320" cy="27432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20" name="Ovál 22"/>
          <p:cNvSpPr/>
          <p:nvPr/>
        </p:nvSpPr>
        <p:spPr>
          <a:xfrm>
            <a:off x="1879037" y="4479892"/>
            <a:ext cx="365760" cy="36576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21" name="Přímá spojnice 25"/>
          <p:cNvSpPr/>
          <p:nvPr/>
        </p:nvSpPr>
        <p:spPr>
          <a:xfrm>
            <a:off x="9097941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22" name="Zástupný symbol pro číslo snímku 5"/>
          <p:cNvSpPr txBox="1">
            <a:spLocks noGrp="1"/>
          </p:cNvSpPr>
          <p:nvPr>
            <p:ph type="sldNum" sz="quarter" idx="8"/>
          </p:nvPr>
        </p:nvSpPr>
        <p:spPr>
          <a:xfrm>
            <a:off x="1340620" y="4928698"/>
            <a:ext cx="609603" cy="517522"/>
          </a:xfrm>
        </p:spPr>
        <p:txBody>
          <a:bodyPr/>
          <a:lstStyle>
            <a:lvl1pPr>
              <a:defRPr/>
            </a:lvl1pPr>
          </a:lstStyle>
          <a:p>
            <a:pPr lvl="0"/>
            <a:fld id="{5FFD2551-4FA3-4C55-8F96-7DC3E7CD642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377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9F0EF8-63B4-46AE-A42A-3ADC4B9A95B2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4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2AF260-D583-46B0-8EA7-0377E57044DB}" type="slidenum">
              <a:t>‹#›</a:t>
            </a:fld>
            <a:endParaRPr lang="cs-CZ"/>
          </a:p>
        </p:txBody>
      </p:sp>
      <p:sp>
        <p:nvSpPr>
          <p:cNvPr id="6" name="Zástupný symbol pro obsah 8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3657600" cy="4572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Zástupný symbol pro obsah 10"/>
          <p:cNvSpPr txBox="1">
            <a:spLocks noGrp="1"/>
          </p:cNvSpPr>
          <p:nvPr>
            <p:ph idx="2"/>
          </p:nvPr>
        </p:nvSpPr>
        <p:spPr>
          <a:xfrm>
            <a:off x="4270248" y="1600200"/>
            <a:ext cx="3657600" cy="45720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48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0D79D6-D11F-4AEC-984E-D97EFFCCA572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4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93CF69-1EFF-48B5-AB39-D9618C77DAF9}" type="slidenum">
              <a:t>‹#›</a:t>
            </a:fld>
            <a:endParaRPr lang="cs-CZ"/>
          </a:p>
        </p:txBody>
      </p:sp>
      <p:sp>
        <p:nvSpPr>
          <p:cNvPr id="6" name="Zástupný symbol pro obsah 10"/>
          <p:cNvSpPr txBox="1">
            <a:spLocks noGrp="1"/>
          </p:cNvSpPr>
          <p:nvPr>
            <p:ph idx="2"/>
          </p:nvPr>
        </p:nvSpPr>
        <p:spPr>
          <a:xfrm>
            <a:off x="457200" y="2362196"/>
            <a:ext cx="3657600" cy="38862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Zástupný symbol pro obsah 12"/>
          <p:cNvSpPr txBox="1">
            <a:spLocks noGrp="1"/>
          </p:cNvSpPr>
          <p:nvPr>
            <p:ph idx="4"/>
          </p:nvPr>
        </p:nvSpPr>
        <p:spPr>
          <a:xfrm>
            <a:off x="4371975" y="2362196"/>
            <a:ext cx="3657600" cy="388620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8" name="Zástupný symbol pro text 11"/>
          <p:cNvSpPr txBox="1">
            <a:spLocks noGrp="1"/>
          </p:cNvSpPr>
          <p:nvPr>
            <p:ph type="body" idx="1"/>
          </p:nvPr>
        </p:nvSpPr>
        <p:spPr>
          <a:xfrm>
            <a:off x="457200" y="1569723"/>
            <a:ext cx="3657600" cy="658368"/>
          </a:xfrm>
          <a:solidFill>
            <a:srgbClr val="FE8637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Zástupný symbol pro text 13"/>
          <p:cNvSpPr txBox="1">
            <a:spLocks noGrp="1"/>
          </p:cNvSpPr>
          <p:nvPr>
            <p:ph type="body" idx="3"/>
          </p:nvPr>
        </p:nvSpPr>
        <p:spPr>
          <a:xfrm>
            <a:off x="4343400" y="1569723"/>
            <a:ext cx="3657600" cy="658368"/>
          </a:xfrm>
          <a:solidFill>
            <a:srgbClr val="FE8637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7520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datum 5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9A1DC2-72D3-4ECE-A094-108C90A0B9D4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4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7A8415-3444-4940-8811-FC33F4C78E1E}" type="slidenum">
              <a:t>‹#›</a:t>
            </a:fld>
            <a:endParaRPr lang="cs-CZ"/>
          </a:p>
        </p:txBody>
      </p:sp>
      <p:sp>
        <p:nvSpPr>
          <p:cNvPr id="5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51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AD0901-7F22-47BA-B3D7-ECB4C4F4E0DE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0C15CD-0528-4D52-B35F-EC0686FEBE53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2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9"/>
          <p:cNvSpPr/>
          <p:nvPr/>
        </p:nvSpPr>
        <p:spPr>
          <a:xfrm>
            <a:off x="87629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38103">
            <a:solidFill>
              <a:srgbClr val="FEC3AE">
                <a:alpha val="9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3" name="Nadpis 1"/>
          <p:cNvSpPr txBox="1">
            <a:spLocks noGrp="1"/>
          </p:cNvSpPr>
          <p:nvPr>
            <p:ph type="title"/>
          </p:nvPr>
        </p:nvSpPr>
        <p:spPr>
          <a:xfrm rot="5400013">
            <a:off x="3371849" y="3200401"/>
            <a:ext cx="6309360" cy="457200"/>
          </a:xfrm>
        </p:spPr>
        <p:txBody>
          <a:bodyPr/>
          <a:lstStyle>
            <a:lvl1pPr>
              <a:defRPr sz="2000" b="1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Zástupný symbol pro text 2"/>
          <p:cNvSpPr txBox="1"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Přímá spojnice 7"/>
          <p:cNvSpPr/>
          <p:nvPr/>
        </p:nvSpPr>
        <p:spPr>
          <a:xfrm>
            <a:off x="62483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38103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6" name="Přímá spojnice 8"/>
          <p:cNvSpPr/>
          <p:nvPr/>
        </p:nvSpPr>
        <p:spPr>
          <a:xfrm>
            <a:off x="6192298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2701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7" name="Přímá spojnice 10"/>
          <p:cNvSpPr/>
          <p:nvPr/>
        </p:nvSpPr>
        <p:spPr>
          <a:xfrm>
            <a:off x="89915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8" name="Obdélník 11"/>
          <p:cNvSpPr/>
          <p:nvPr/>
        </p:nvSpPr>
        <p:spPr>
          <a:xfrm>
            <a:off x="8839203" y="0"/>
            <a:ext cx="304796" cy="6858000"/>
          </a:xfrm>
          <a:prstGeom prst="rect">
            <a:avLst/>
          </a:prstGeom>
          <a:solidFill>
            <a:srgbClr val="FEC3AE">
              <a:alpha val="87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9" name="Přímá spojnice 12"/>
          <p:cNvSpPr/>
          <p:nvPr/>
        </p:nvSpPr>
        <p:spPr>
          <a:xfrm>
            <a:off x="8915400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0" name="Ovál 13"/>
          <p:cNvSpPr/>
          <p:nvPr/>
        </p:nvSpPr>
        <p:spPr>
          <a:xfrm>
            <a:off x="8156448" y="5715000"/>
            <a:ext cx="548640" cy="548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1" name="Zástupný symbol pro obsah 17"/>
          <p:cNvSpPr txBox="1">
            <a:spLocks noGrp="1"/>
          </p:cNvSpPr>
          <p:nvPr>
            <p:ph idx="1"/>
          </p:nvPr>
        </p:nvSpPr>
        <p:spPr>
          <a:xfrm>
            <a:off x="304796" y="274320"/>
            <a:ext cx="5638803" cy="632764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12" name="Zástupný symbol pro datum 20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A533B4-39C8-4426-8055-75D3C6D067A3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13" name="Zástupný symbol pro číslo snímku 21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1CF5C6F-A4CC-408B-89B4-2267BA6882F3}" type="slidenum">
              <a:t>‹#›</a:t>
            </a:fld>
            <a:endParaRPr lang="cs-CZ"/>
          </a:p>
        </p:txBody>
      </p:sp>
      <p:sp>
        <p:nvSpPr>
          <p:cNvPr id="14" name="Zástupný symbol pro zápatí 2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52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8"/>
          <p:cNvSpPr/>
          <p:nvPr/>
        </p:nvSpPr>
        <p:spPr>
          <a:xfrm>
            <a:off x="87629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38103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3" name="Ovál 12"/>
          <p:cNvSpPr/>
          <p:nvPr/>
        </p:nvSpPr>
        <p:spPr>
          <a:xfrm>
            <a:off x="8156448" y="5715000"/>
            <a:ext cx="548640" cy="548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 rot="5400013">
            <a:off x="3350133" y="3200401"/>
            <a:ext cx="6309360" cy="457200"/>
          </a:xfrm>
        </p:spPr>
        <p:txBody>
          <a:bodyPr/>
          <a:lstStyle>
            <a:lvl1pPr>
              <a:defRPr sz="2000" b="1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5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rgbClr val="FFF39D"/>
          </a:solidFill>
        </p:spPr>
        <p:txBody>
          <a:bodyPr anchorCtr="1"/>
          <a:lstStyle>
            <a:lvl1pPr marL="0" indent="0" algn="ctr">
              <a:buNone/>
              <a:defRPr sz="3200">
                <a:solidFill>
                  <a:srgbClr val="FFFFFF"/>
                </a:solidFill>
              </a:defRPr>
            </a:lvl1pPr>
          </a:lstStyle>
          <a:p>
            <a:pPr lvl="0"/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6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6765801" y="264791"/>
            <a:ext cx="1524003" cy="4956048"/>
          </a:xfrm>
        </p:spPr>
        <p:txBody>
          <a:bodyPr/>
          <a:lstStyle>
            <a:lvl1pPr marL="0" indent="0">
              <a:spcBef>
                <a:spcPts val="100"/>
              </a:spcBef>
              <a:spcAft>
                <a:spcPts val="400"/>
              </a:spcAft>
              <a:buNone/>
              <a:defRPr sz="12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7" name="Přímá spojnice 9"/>
          <p:cNvSpPr/>
          <p:nvPr/>
        </p:nvSpPr>
        <p:spPr>
          <a:xfrm>
            <a:off x="89915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8" name="Obdélník 10"/>
          <p:cNvSpPr/>
          <p:nvPr/>
        </p:nvSpPr>
        <p:spPr>
          <a:xfrm>
            <a:off x="8839203" y="0"/>
            <a:ext cx="304796" cy="6858000"/>
          </a:xfrm>
          <a:prstGeom prst="rect">
            <a:avLst/>
          </a:prstGeom>
          <a:solidFill>
            <a:srgbClr val="FEC3AE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9" name="Přímá spojnice 11"/>
          <p:cNvSpPr/>
          <p:nvPr/>
        </p:nvSpPr>
        <p:spPr>
          <a:xfrm>
            <a:off x="8915400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0" name="Přímá spojnice 18"/>
          <p:cNvSpPr/>
          <p:nvPr/>
        </p:nvSpPr>
        <p:spPr>
          <a:xfrm>
            <a:off x="62483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38103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1" name="Přímá spojnice 19"/>
          <p:cNvSpPr/>
          <p:nvPr/>
        </p:nvSpPr>
        <p:spPr>
          <a:xfrm>
            <a:off x="6192298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2701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2" name="Zástupný symbol pro datum 1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0492A3-8EDA-4E28-87AD-29E11A9F018F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13" name="Zástupný symbol pro číslo snímku 17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57B890-54FE-40EE-9BD7-ACEF0900683E}" type="slidenum">
              <a:t>‹#›</a:t>
            </a:fld>
            <a:endParaRPr lang="cs-CZ"/>
          </a:p>
        </p:txBody>
      </p:sp>
      <p:sp>
        <p:nvSpPr>
          <p:cNvPr id="14" name="Zástupný symbol pro zápatí 20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820149-FAF0-4512-A41E-AA7638C70CF5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1CF957-0083-46C2-A480-587A7150D97B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48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1676396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272005-7C07-4511-93EE-5B2B21443FDD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6C5E370-51D9-4884-82D0-823C2C47827F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15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římá spojnice 15"/>
          <p:cNvSpPr/>
          <p:nvPr/>
        </p:nvSpPr>
        <p:spPr>
          <a:xfrm>
            <a:off x="87629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38103">
            <a:solidFill>
              <a:srgbClr val="FEC3AE">
                <a:alpha val="93000"/>
              </a:srgbClr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3" name="Zástupný symbol pro nadpis 2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7467603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4" name="Zástupný symbol pro text 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7467603" cy="487375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5" name="Zástupný symbol pro datum 13"/>
          <p:cNvSpPr txBox="1">
            <a:spLocks noGrp="1"/>
          </p:cNvSpPr>
          <p:nvPr>
            <p:ph type="dt" sz="half" idx="2"/>
          </p:nvPr>
        </p:nvSpPr>
        <p:spPr>
          <a:xfrm rot="5400013">
            <a:off x="7589520" y="1081854"/>
            <a:ext cx="2011680" cy="3840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575F6D"/>
                </a:solidFill>
                <a:uFillTx/>
                <a:latin typeface="Century Schoolbook"/>
              </a:defRPr>
            </a:lvl1pPr>
          </a:lstStyle>
          <a:p>
            <a:pPr lvl="0"/>
            <a:fld id="{72D5BD29-4CF4-4862-9689-33C2E9BD682D}" type="datetime1">
              <a:rPr lang="cs-CZ"/>
              <a:pPr lvl="0"/>
              <a:t>27.3.2014</a:t>
            </a:fld>
            <a:endParaRPr lang="cs-CZ"/>
          </a:p>
        </p:txBody>
      </p:sp>
      <p:sp>
        <p:nvSpPr>
          <p:cNvPr id="6" name="Zástupný symbol pro zápatí 2"/>
          <p:cNvSpPr txBox="1">
            <a:spLocks noGrp="1"/>
          </p:cNvSpPr>
          <p:nvPr>
            <p:ph type="ftr" sz="quarter" idx="3"/>
          </p:nvPr>
        </p:nvSpPr>
        <p:spPr>
          <a:xfrm rot="5400013">
            <a:off x="6990185" y="3737244"/>
            <a:ext cx="3200400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575F6D"/>
                </a:solidFill>
                <a:uFillTx/>
                <a:latin typeface="Century Schoolbook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Přímá spojnice 6"/>
          <p:cNvSpPr/>
          <p:nvPr/>
        </p:nvSpPr>
        <p:spPr>
          <a:xfrm>
            <a:off x="761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57150">
            <a:solidFill>
              <a:srgbClr val="FEC3AE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8" name="Přímá spojnice 8"/>
          <p:cNvSpPr/>
          <p:nvPr/>
        </p:nvSpPr>
        <p:spPr>
          <a:xfrm>
            <a:off x="8991596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19046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9" name="Obdélník 9"/>
          <p:cNvSpPr/>
          <p:nvPr/>
        </p:nvSpPr>
        <p:spPr>
          <a:xfrm>
            <a:off x="8839203" y="0"/>
            <a:ext cx="304796" cy="6858000"/>
          </a:xfrm>
          <a:prstGeom prst="rect">
            <a:avLst/>
          </a:prstGeom>
          <a:solidFill>
            <a:srgbClr val="FEC3AE">
              <a:alpha val="87000"/>
            </a:srgbClr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0" name="Přímá spojnice 10"/>
          <p:cNvSpPr/>
          <p:nvPr/>
        </p:nvSpPr>
        <p:spPr>
          <a:xfrm>
            <a:off x="8915400" y="0"/>
            <a:ext cx="0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val f6"/>
              <a:gd name="f13" fmla="*/ f7 f0 1"/>
              <a:gd name="f14" fmla="*/ f8 f0 1"/>
              <a:gd name="f15" fmla="?: f9 f3 1"/>
              <a:gd name="f16" fmla="?: f10 f4 1"/>
              <a:gd name="f17" fmla="?: f11 f5 1"/>
              <a:gd name="f18" fmla="*/ f13 1 f2"/>
              <a:gd name="f19" fmla="*/ f14 1 f2"/>
              <a:gd name="f20" fmla="*/ f15 1 21600"/>
              <a:gd name="f21" fmla="*/ f16 1 21600"/>
              <a:gd name="f22" fmla="*/ 21600 f15 1"/>
              <a:gd name="f23" fmla="*/ 21600 f16 1"/>
              <a:gd name="f24" fmla="+- f18 0 f1"/>
              <a:gd name="f25" fmla="+- f19 0 f1"/>
              <a:gd name="f26" fmla="min f21 f20"/>
              <a:gd name="f27" fmla="*/ f22 1 f17"/>
              <a:gd name="f28" fmla="*/ f23 1 f17"/>
              <a:gd name="f29" fmla="val f27"/>
              <a:gd name="f30" fmla="val f28"/>
              <a:gd name="f31" fmla="*/ f6 f26 1"/>
              <a:gd name="f32" fmla="*/ f27 f26 1"/>
              <a:gd name="f33" fmla="*/ f28 f26 1"/>
              <a:gd name="f34" fmla="*/ f12 f26 1"/>
              <a:gd name="f35" fmla="*/ f29 f26 1"/>
              <a:gd name="f36" fmla="*/ f30 f2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4">
                <a:pos x="f34" y="f34"/>
              </a:cxn>
              <a:cxn ang="f25">
                <a:pos x="f35" y="f36"/>
              </a:cxn>
            </a:cxnLst>
            <a:rect l="f31" t="f31" r="f32" b="f33"/>
            <a:pathLst>
              <a:path>
                <a:moveTo>
                  <a:pt x="f34" y="f34"/>
                </a:moveTo>
                <a:lnTo>
                  <a:pt x="f35" y="f36"/>
                </a:lnTo>
              </a:path>
            </a:pathLst>
          </a:custGeom>
          <a:noFill/>
          <a:ln w="9528">
            <a:solidFill>
              <a:srgbClr val="FE8637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11" name="Ovál 11"/>
          <p:cNvSpPr/>
          <p:nvPr/>
        </p:nvSpPr>
        <p:spPr>
          <a:xfrm>
            <a:off x="8156448" y="5715000"/>
            <a:ext cx="548640" cy="54864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FE8637"/>
          </a:solidFill>
          <a:ln>
            <a:noFill/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entury Schoolbook"/>
            </a:endParaRPr>
          </a:p>
        </p:txBody>
      </p:sp>
      <p:sp>
        <p:nvSpPr>
          <p:cNvPr id="12" name="Zástupný symbol pro číslo snímku 22"/>
          <p:cNvSpPr txBox="1">
            <a:spLocks noGrp="1"/>
          </p:cNvSpPr>
          <p:nvPr>
            <p:ph type="sldNum" sz="quarter" idx="4"/>
          </p:nvPr>
        </p:nvSpPr>
        <p:spPr>
          <a:xfrm>
            <a:off x="8129016" y="5734046"/>
            <a:ext cx="609603" cy="52120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1" i="0" u="none" strike="noStrike" kern="1200" cap="none" spc="0" baseline="0">
                <a:solidFill>
                  <a:srgbClr val="FFFFFF"/>
                </a:solidFill>
                <a:uFillTx/>
                <a:latin typeface="Century Schoolbook"/>
              </a:defRPr>
            </a:lvl1pPr>
          </a:lstStyle>
          <a:p>
            <a:pPr lvl="0"/>
            <a:fld id="{73D44F34-1D91-4C8C-AA34-B6F2342115C1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3000" b="0" i="0" u="none" strike="noStrike" kern="1200" cap="small" spc="0" baseline="0">
          <a:solidFill>
            <a:srgbClr val="575F6D"/>
          </a:solidFill>
          <a:uFillTx/>
          <a:latin typeface="Century Schoolbook"/>
        </a:defRPr>
      </a:lvl1pPr>
    </p:titleStyle>
    <p:bodyStyle>
      <a:lvl1pPr marL="274320" marR="0" lvl="0" indent="-27432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Clr>
          <a:srgbClr val="FE8637"/>
        </a:buClr>
        <a:buSzPct val="70000"/>
        <a:buFont typeface="Wingdings"/>
        <a:buChar char="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entury Schoolbook"/>
        </a:defRPr>
      </a:lvl1pPr>
      <a:lvl2pPr marL="640080" marR="0" lvl="1" indent="-27432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FE8637"/>
        </a:buClr>
        <a:buSzPct val="80000"/>
        <a:buFont typeface="Wingdings 2"/>
        <a:buChar char=""/>
        <a:tabLst/>
        <a:defRPr lang="cs-CZ" sz="2100" b="0" i="0" u="none" strike="noStrike" kern="1200" cap="none" spc="0" baseline="0">
          <a:solidFill>
            <a:srgbClr val="000000"/>
          </a:solidFill>
          <a:uFillTx/>
          <a:latin typeface="Century Schoolbook"/>
        </a:defRPr>
      </a:lvl2pPr>
      <a:lvl3pPr marL="914400" marR="0" lvl="2" indent="-182880" algn="l" defTabSz="914400" rtl="0" fontAlgn="auto" hangingPunct="1">
        <a:lnSpc>
          <a:spcPct val="100000"/>
        </a:lnSpc>
        <a:spcBef>
          <a:spcPts val="400"/>
        </a:spcBef>
        <a:spcAft>
          <a:spcPts val="0"/>
        </a:spcAft>
        <a:buClr>
          <a:srgbClr val="E0752F"/>
        </a:buClr>
        <a:buSzPct val="60000"/>
        <a:buFont typeface="Wingdings"/>
        <a:buChar char="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entury Schoolbook"/>
        </a:defRPr>
      </a:lvl3pPr>
      <a:lvl4pPr marL="1188720" marR="0" lvl="3" indent="-182880" algn="l" defTabSz="914400" rtl="0" fontAlgn="auto" hangingPunct="1">
        <a:lnSpc>
          <a:spcPct val="100000"/>
        </a:lnSpc>
        <a:spcBef>
          <a:spcPts val="400"/>
        </a:spcBef>
        <a:spcAft>
          <a:spcPts val="0"/>
        </a:spcAft>
        <a:buClr>
          <a:srgbClr val="FEC3AE"/>
        </a:buClr>
        <a:buSzPct val="60000"/>
        <a:buFont typeface="Wingdings"/>
        <a:buChar char=""/>
        <a:tabLst/>
        <a:defRPr lang="cs-CZ" sz="1800" b="0" i="0" u="none" strike="noStrike" kern="1200" cap="none" spc="0" baseline="0">
          <a:solidFill>
            <a:srgbClr val="000000"/>
          </a:solidFill>
          <a:uFillTx/>
          <a:latin typeface="Century Schoolbook"/>
        </a:defRPr>
      </a:lvl4pPr>
      <a:lvl5pPr marL="1463040" marR="0" lvl="4" indent="-182880" algn="l" defTabSz="914400" rtl="0" fontAlgn="auto" hangingPunct="1">
        <a:lnSpc>
          <a:spcPct val="100000"/>
        </a:lnSpc>
        <a:spcBef>
          <a:spcPts val="400"/>
        </a:spcBef>
        <a:spcAft>
          <a:spcPts val="0"/>
        </a:spcAft>
        <a:buClr>
          <a:srgbClr val="BDCAE9"/>
        </a:buClr>
        <a:buSzPct val="68000"/>
        <a:buFont typeface="Wingdings 2"/>
        <a:buChar char=""/>
        <a:tabLst/>
        <a:defRPr lang="cs-CZ" sz="1600" b="0" i="0" u="none" strike="noStrike" kern="1200" cap="none" spc="0" baseline="0">
          <a:solidFill>
            <a:srgbClr val="000000"/>
          </a:solidFill>
          <a:uFillTx/>
          <a:latin typeface="Century Schoolbook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92270" y="115891"/>
            <a:ext cx="6083302" cy="14859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3" name="Obráze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060" y="1798323"/>
            <a:ext cx="6504428" cy="1603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547" y="3889244"/>
            <a:ext cx="6504428" cy="17983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cs-CZ"/>
              <a:t>Jihočeský kraj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cs-CZ"/>
              <a:t>Zeměpis 8. ročník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Znak kraje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446" y="1600200"/>
            <a:ext cx="4045108" cy="487362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Poloha kraje v republice</a:t>
            </a:r>
          </a:p>
        </p:txBody>
      </p:sp>
      <p:pic>
        <p:nvPicPr>
          <p:cNvPr id="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00333"/>
            <a:ext cx="7467603" cy="427336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ZÁKLADNÍ ÚDAJE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Rozloha: 10 056 km</a:t>
            </a:r>
            <a:r>
              <a:rPr lang="cs-CZ" baseline="30000"/>
              <a:t>2</a:t>
            </a:r>
          </a:p>
          <a:p>
            <a:pPr lvl="0"/>
            <a:r>
              <a:rPr lang="cs-CZ"/>
              <a:t>Počet obyvatel: 633 000</a:t>
            </a:r>
          </a:p>
          <a:p>
            <a:pPr lvl="0"/>
            <a:r>
              <a:rPr lang="cs-CZ"/>
              <a:t>Krajské město: České Budějovice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POVRCH KRAJE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7467603" cy="1828800"/>
          </a:xfrm>
        </p:spPr>
        <p:txBody>
          <a:bodyPr/>
          <a:lstStyle/>
          <a:p>
            <a:pPr lvl="0"/>
            <a:r>
              <a:rPr lang="cs-CZ"/>
              <a:t>Šumava, Novohradské hory, Českomoravská vrchovina, Středočeská pahorkatina, Třeboňská pánev, Českobudějovická pánev</a:t>
            </a:r>
          </a:p>
          <a:p>
            <a:pPr lvl="0"/>
            <a:r>
              <a:rPr lang="cs-CZ"/>
              <a:t>Nejvyšší bod: Plechý (1378 m n. m.)</a:t>
            </a:r>
          </a:p>
        </p:txBody>
      </p:sp>
      <p:sp>
        <p:nvSpPr>
          <p:cNvPr id="4" name="Nadpis 1"/>
          <p:cNvSpPr txBox="1"/>
          <p:nvPr/>
        </p:nvSpPr>
        <p:spPr>
          <a:xfrm>
            <a:off x="604665" y="3356990"/>
            <a:ext cx="7467603" cy="5715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000" b="0" i="0" u="none" strike="noStrike" kern="1200" cap="small" spc="0" baseline="0">
                <a:solidFill>
                  <a:srgbClr val="575F6D"/>
                </a:solidFill>
                <a:uFillTx/>
                <a:latin typeface="Century Schoolbook"/>
              </a:rPr>
              <a:t>VODSTVO</a:t>
            </a:r>
          </a:p>
        </p:txBody>
      </p:sp>
      <p:sp>
        <p:nvSpPr>
          <p:cNvPr id="5" name="Zástupný symbol pro obsah 2"/>
          <p:cNvSpPr txBox="1"/>
          <p:nvPr/>
        </p:nvSpPr>
        <p:spPr>
          <a:xfrm>
            <a:off x="570585" y="4149080"/>
            <a:ext cx="7467603" cy="182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 typeface="Wingdings"/>
              <a:buChar char="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entury Schoolbook"/>
              </a:rPr>
              <a:t>Nejvýznačnější tok: Vltava, přítoky Malše, Lužnice, Otava</a:t>
            </a:r>
          </a:p>
          <a:p>
            <a: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 typeface="Wingdings"/>
              <a:buChar char="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entury Schoolbook"/>
              </a:rPr>
              <a:t>Největší přehradní nádrž: Lipno</a:t>
            </a:r>
          </a:p>
          <a:p>
            <a:pPr marL="274320" marR="0" lvl="0" indent="-27432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E8637"/>
              </a:buClr>
              <a:buSzPct val="70000"/>
              <a:buFont typeface="Wingdings"/>
              <a:buChar char="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Century Schoolbook"/>
              </a:rPr>
              <a:t>Nejhlubší přehradní nádrž: Orlík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OBYVATELSTVO A SÍDLA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Kraj s nejmenší hustotou zalidnění </a:t>
            </a:r>
          </a:p>
          <a:p>
            <a:pPr lvl="0"/>
            <a:r>
              <a:rPr lang="cs-CZ"/>
              <a:t>V Českých Budějovicích žije cca 93 600 obyvatel (r. 2012)</a:t>
            </a:r>
          </a:p>
          <a:p>
            <a:pPr lvl="0"/>
            <a:r>
              <a:rPr lang="cs-CZ"/>
              <a:t>Další města: Tábor, Písek, Strakonice, Jindřichův Hradec, Třeboň, Prachatice</a:t>
            </a:r>
          </a:p>
          <a:p>
            <a:pPr lvl="0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HOSPODÁŘSTVÍ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Rybníkářství – chov ryb, kachen</a:t>
            </a:r>
          </a:p>
          <a:p>
            <a:pPr lvl="0"/>
            <a:r>
              <a:rPr lang="cs-CZ"/>
              <a:t>Dřevozpracující průmysl – Koh – i – noor Hardtmuth České Budějovice (tužky)</a:t>
            </a:r>
          </a:p>
          <a:p>
            <a:pPr lvl="0"/>
            <a:r>
              <a:rPr lang="cs-CZ"/>
              <a:t>Papírenský průmysl – Větřní</a:t>
            </a:r>
          </a:p>
          <a:p>
            <a:pPr lvl="0"/>
            <a:r>
              <a:rPr lang="cs-CZ"/>
              <a:t>Potravinářský průmysl –  Budvar České Budějovice, Madeta</a:t>
            </a:r>
          </a:p>
          <a:p>
            <a:pPr lvl="0"/>
            <a:r>
              <a:rPr lang="cs-CZ"/>
              <a:t>Textilní a kožedělný průmysl – Písek, Strakonice</a:t>
            </a:r>
          </a:p>
          <a:p>
            <a:pPr marL="0" lvl="0" indent="0">
              <a:buNone/>
            </a:pPr>
            <a:r>
              <a:rPr lang="cs-CZ"/>
              <a:t>    Tábor</a:t>
            </a:r>
          </a:p>
          <a:p>
            <a:pPr lvl="0"/>
            <a:r>
              <a:rPr lang="cs-CZ"/>
              <a:t>Jaderná elektrárna Temelín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cs-CZ"/>
              <a:t>ZAJÍMAVOSTI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Na území kraje se nacházejí</a:t>
            </a:r>
          </a:p>
          <a:p>
            <a:pPr lvl="0"/>
            <a:r>
              <a:rPr lang="cs-CZ"/>
              <a:t>NP Šumava </a:t>
            </a:r>
          </a:p>
          <a:p>
            <a:pPr marL="0" lvl="0" indent="0">
              <a:buNone/>
            </a:pPr>
            <a:r>
              <a:rPr lang="cs-CZ"/>
              <a:t>   CHKO Blanský les</a:t>
            </a:r>
          </a:p>
          <a:p>
            <a:pPr marL="0" lvl="0" indent="0">
              <a:buNone/>
            </a:pPr>
            <a:r>
              <a:rPr lang="cs-CZ"/>
              <a:t>   CHKO Třeboňsko</a:t>
            </a:r>
          </a:p>
          <a:p>
            <a:pPr marL="0" lvl="0" indent="0">
              <a:buNone/>
            </a:pPr>
            <a:endParaRPr lang="cs-CZ"/>
          </a:p>
          <a:p>
            <a:pPr lvl="0"/>
            <a:r>
              <a:rPr lang="cs-CZ"/>
              <a:t>Historické jádro Českého Krumlova a obec Holašovice (selské baroko) jsou zařazeny do Seznamu světového kulturního dědictví UNESCO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9235" cy="6884983"/>
          </a:xfrm>
        </p:spPr>
      </p:pic>
      <p:sp>
        <p:nvSpPr>
          <p:cNvPr id="3" name="TextovéPole 2"/>
          <p:cNvSpPr txBox="1"/>
          <p:nvPr/>
        </p:nvSpPr>
        <p:spPr>
          <a:xfrm>
            <a:off x="1115613" y="620438"/>
            <a:ext cx="1366077" cy="707882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PÍSEK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TextovéPole 4"/>
          <p:cNvSpPr txBox="1"/>
          <p:nvPr/>
        </p:nvSpPr>
        <p:spPr>
          <a:xfrm>
            <a:off x="827586" y="476667"/>
            <a:ext cx="4536502" cy="7078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0" cap="none" spc="0" baseline="0">
                <a:solidFill>
                  <a:srgbClr val="000000"/>
                </a:solidFill>
                <a:uFillTx/>
                <a:latin typeface="Calibri"/>
              </a:rPr>
              <a:t>RYBNÍK ROŽMBERK</a:t>
            </a:r>
            <a:endParaRPr lang="cs-CZ" sz="4000" b="1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-1591" y="0"/>
            <a:ext cx="9145591" cy="6858000"/>
          </a:xfrm>
        </p:spPr>
      </p:pic>
      <p:sp>
        <p:nvSpPr>
          <p:cNvPr id="3" name="TextovéPole 2"/>
          <p:cNvSpPr txBox="1"/>
          <p:nvPr/>
        </p:nvSpPr>
        <p:spPr>
          <a:xfrm>
            <a:off x="683568" y="432456"/>
            <a:ext cx="3805467" cy="707882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ČESKÝ KRUMLOV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TextovéPole 2"/>
          <p:cNvSpPr txBox="1"/>
          <p:nvPr/>
        </p:nvSpPr>
        <p:spPr>
          <a:xfrm>
            <a:off x="755577" y="700805"/>
            <a:ext cx="1914305" cy="707882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BOUBÍN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756537"/>
            <a:ext cx="9144000" cy="555278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3"/>
          <p:cNvSpPr txBox="1"/>
          <p:nvPr/>
        </p:nvSpPr>
        <p:spPr>
          <a:xfrm>
            <a:off x="1720608" y="112279"/>
            <a:ext cx="6394188" cy="646334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600" b="1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JADERNÁ ELEKTRÁRNA TEMELÍN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757333"/>
            <a:ext cx="9149879" cy="60999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3"/>
          <p:cNvSpPr/>
          <p:nvPr/>
        </p:nvSpPr>
        <p:spPr>
          <a:xfrm>
            <a:off x="3928253" y="0"/>
            <a:ext cx="1798889" cy="70788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0" cap="none" spc="0" baseline="0">
                <a:solidFill>
                  <a:srgbClr val="000000"/>
                </a:solidFill>
                <a:uFillTx/>
                <a:latin typeface="Calibri"/>
              </a:rPr>
              <a:t>ZVÍKOV</a:t>
            </a:r>
            <a:endParaRPr lang="cs-CZ" sz="40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" y="9"/>
            <a:ext cx="9167234" cy="687542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3779910" y="116631"/>
            <a:ext cx="2921828" cy="707882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HOLAŠOVICE</a:t>
            </a:r>
            <a:endParaRPr lang="cs-CZ" sz="40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Obdélník 4"/>
          <p:cNvSpPr/>
          <p:nvPr/>
        </p:nvSpPr>
        <p:spPr>
          <a:xfrm>
            <a:off x="2267739" y="188640"/>
            <a:ext cx="2482413" cy="76944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4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HLUBOKÁ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/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tretch>
            <a:fillRect/>
          </a:stretch>
        </p:blipFill>
        <p:spPr>
          <a:xfrm>
            <a:off x="-23810" y="1123953"/>
            <a:ext cx="9167810" cy="5727701"/>
          </a:xfrm>
        </p:spPr>
      </p:pic>
      <p:sp>
        <p:nvSpPr>
          <p:cNvPr id="3" name="TextovéPole 4"/>
          <p:cNvSpPr txBox="1"/>
          <p:nvPr/>
        </p:nvSpPr>
        <p:spPr>
          <a:xfrm>
            <a:off x="1115613" y="476667"/>
            <a:ext cx="4536502" cy="7078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ČESKÉ BUDĚJOVICE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166841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2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0" y="2319284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3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0" y="4498948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4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5" name="Zaoblený obdélník 11"/>
          <p:cNvSpPr/>
          <p:nvPr/>
        </p:nvSpPr>
        <p:spPr>
          <a:xfrm>
            <a:off x="6534905" y="136263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5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6" name="Zaoblený obdélník 12"/>
          <p:cNvSpPr/>
          <p:nvPr/>
        </p:nvSpPr>
        <p:spPr>
          <a:xfrm>
            <a:off x="6534905" y="2332296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6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7" name="Zaoblený obdélník 13"/>
          <p:cNvSpPr/>
          <p:nvPr/>
        </p:nvSpPr>
        <p:spPr>
          <a:xfrm>
            <a:off x="6534905" y="4478539"/>
            <a:ext cx="2609094" cy="2174242"/>
          </a:xfrm>
          <a:custGeom>
            <a:avLst>
              <a:gd name="f10" fmla="val 216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2160"/>
              <a:gd name="f11" fmla="abs f4"/>
              <a:gd name="f12" fmla="abs f5"/>
              <a:gd name="f13" fmla="abs f6"/>
              <a:gd name="f14" fmla="*/ f8 1 180"/>
              <a:gd name="f15" fmla="val f10"/>
              <a:gd name="f16" fmla="+- 0 0 f2"/>
              <a:gd name="f17" fmla="?: f11 f4 1"/>
              <a:gd name="f18" fmla="?: f12 f5 1"/>
              <a:gd name="f19" fmla="?: f13 f6 1"/>
              <a:gd name="f20" fmla="*/ f9 f14 1"/>
              <a:gd name="f21" fmla="+- f7 f15 0"/>
              <a:gd name="f22" fmla="*/ f17 1 21600"/>
              <a:gd name="f23" fmla="*/ f18 1 21600"/>
              <a:gd name="f24" fmla="*/ 21600 f17 1"/>
              <a:gd name="f25" fmla="*/ 21600 f18 1"/>
              <a:gd name="f26" fmla="+- 0 0 f20"/>
              <a:gd name="f27" fmla="+- f7 0 f21"/>
              <a:gd name="f28" fmla="+- f21 0 f7"/>
              <a:gd name="f29" fmla="min f23 f22"/>
              <a:gd name="f30" fmla="*/ f24 1 f19"/>
              <a:gd name="f31" fmla="*/ f25 1 f19"/>
              <a:gd name="f32" fmla="*/ f26 f1 1"/>
              <a:gd name="f33" fmla="abs f27"/>
              <a:gd name="f34" fmla="abs f28"/>
              <a:gd name="f35" fmla="?: f27 f16 f2"/>
              <a:gd name="f36" fmla="?: f27 f2 f16"/>
              <a:gd name="f37" fmla="?: f27 f3 f2"/>
              <a:gd name="f38" fmla="?: f27 f2 f3"/>
              <a:gd name="f39" fmla="?: f28 f16 f2"/>
              <a:gd name="f40" fmla="?: f28 f2 f16"/>
              <a:gd name="f41" fmla="?: f27 0 f1"/>
              <a:gd name="f42" fmla="?: f27 f1 0"/>
              <a:gd name="f43" fmla="val f30"/>
              <a:gd name="f44" fmla="val f31"/>
              <a:gd name="f45" fmla="*/ f32 1 f8"/>
              <a:gd name="f46" fmla="?: f27 f38 f37"/>
              <a:gd name="f47" fmla="?: f27 f37 f38"/>
              <a:gd name="f48" fmla="?: f28 f36 f35"/>
              <a:gd name="f49" fmla="*/ f21 f29 1"/>
              <a:gd name="f50" fmla="*/ f7 f29 1"/>
              <a:gd name="f51" fmla="*/ f33 f29 1"/>
              <a:gd name="f52" fmla="*/ f34 f29 1"/>
              <a:gd name="f53" fmla="+- f44 0 f15"/>
              <a:gd name="f54" fmla="+- f43 0 f15"/>
              <a:gd name="f55" fmla="+- f45 0 f2"/>
              <a:gd name="f56" fmla="?: f28 f47 f46"/>
              <a:gd name="f57" fmla="*/ f44 f29 1"/>
              <a:gd name="f58" fmla="*/ f43 f29 1"/>
              <a:gd name="f59" fmla="+- f55 f2 0"/>
              <a:gd name="f60" fmla="+- f44 0 f53"/>
              <a:gd name="f61" fmla="+- f43 0 f54"/>
              <a:gd name="f62" fmla="+- f53 0 f44"/>
              <a:gd name="f63" fmla="+- f54 0 f43"/>
              <a:gd name="f64" fmla="*/ f53 f29 1"/>
              <a:gd name="f65" fmla="*/ f54 f29 1"/>
              <a:gd name="f66" fmla="*/ f59 f8 1"/>
              <a:gd name="f67" fmla="abs f60"/>
              <a:gd name="f68" fmla="?: f60 0 f1"/>
              <a:gd name="f69" fmla="?: f60 f1 0"/>
              <a:gd name="f70" fmla="?: f60 f39 f40"/>
              <a:gd name="f71" fmla="abs f61"/>
              <a:gd name="f72" fmla="abs f62"/>
              <a:gd name="f73" fmla="?: f61 f16 f2"/>
              <a:gd name="f74" fmla="?: f61 f2 f16"/>
              <a:gd name="f75" fmla="?: f61 f3 f2"/>
              <a:gd name="f76" fmla="?: f61 f2 f3"/>
              <a:gd name="f77" fmla="abs f63"/>
              <a:gd name="f78" fmla="?: f63 f16 f2"/>
              <a:gd name="f79" fmla="?: f63 f2 f16"/>
              <a:gd name="f80" fmla="?: f63 f42 f41"/>
              <a:gd name="f81" fmla="?: f63 f41 f42"/>
              <a:gd name="f82" fmla="*/ f66 1 f1"/>
              <a:gd name="f83" fmla="?: f28 f69 f68"/>
              <a:gd name="f84" fmla="?: f28 f68 f69"/>
              <a:gd name="f85" fmla="?: f61 f76 f75"/>
              <a:gd name="f86" fmla="?: f61 f75 f76"/>
              <a:gd name="f87" fmla="?: f62 f74 f73"/>
              <a:gd name="f88" fmla="?: f27 f80 f81"/>
              <a:gd name="f89" fmla="?: f27 f78 f79"/>
              <a:gd name="f90" fmla="*/ f67 f29 1"/>
              <a:gd name="f91" fmla="*/ f71 f29 1"/>
              <a:gd name="f92" fmla="*/ f72 f29 1"/>
              <a:gd name="f93" fmla="*/ f77 f29 1"/>
              <a:gd name="f94" fmla="+- 0 0 f82"/>
              <a:gd name="f95" fmla="?: f60 f83 f84"/>
              <a:gd name="f96" fmla="?: f62 f86 f85"/>
              <a:gd name="f97" fmla="+- 0 0 f94"/>
              <a:gd name="f98" fmla="*/ f97 f1 1"/>
              <a:gd name="f99" fmla="*/ f98 1 f8"/>
              <a:gd name="f100" fmla="+- f99 0 f2"/>
              <a:gd name="f101" fmla="cos 1 f100"/>
              <a:gd name="f102" fmla="+- 0 0 f101"/>
              <a:gd name="f103" fmla="+- 0 0 f102"/>
              <a:gd name="f104" fmla="val f103"/>
              <a:gd name="f105" fmla="+- 0 0 f104"/>
              <a:gd name="f106" fmla="*/ f15 f105 1"/>
              <a:gd name="f107" fmla="*/ f106 3163 1"/>
              <a:gd name="f108" fmla="*/ f107 1 7636"/>
              <a:gd name="f109" fmla="+- f7 f108 0"/>
              <a:gd name="f110" fmla="+- f43 0 f108"/>
              <a:gd name="f111" fmla="+- f44 0 f108"/>
              <a:gd name="f112" fmla="*/ f109 f29 1"/>
              <a:gd name="f113" fmla="*/ f110 f29 1"/>
              <a:gd name="f114" fmla="*/ f111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12" t="f112" r="f113" b="f114"/>
            <a:pathLst>
              <a:path>
                <a:moveTo>
                  <a:pt x="f49" y="f50"/>
                </a:moveTo>
                <a:arcTo wR="f51" hR="f52" stAng="f56" swAng="f48"/>
                <a:lnTo>
                  <a:pt x="f50" y="f64"/>
                </a:lnTo>
                <a:arcTo wR="f52" hR="f90" stAng="f95" swAng="f70"/>
                <a:lnTo>
                  <a:pt x="f65" y="f57"/>
                </a:lnTo>
                <a:arcTo wR="f91" hR="f92" stAng="f96" swAng="f87"/>
                <a:lnTo>
                  <a:pt x="f58" y="f49"/>
                </a:lnTo>
                <a:arcTo wR="f93" hR="f51" stAng="f88" swAng="f89"/>
                <a:close/>
              </a:path>
            </a:pathLst>
          </a:custGeom>
          <a:blipFill>
            <a:blip r:embed="rId7">
              <a:alphaModFix/>
            </a:blip>
            <a:stretch>
              <a:fillRect/>
            </a:stretch>
          </a:blipFill>
          <a:ln w="25402">
            <a:solidFill>
              <a:srgbClr val="FFFFFF"/>
            </a:solidFill>
            <a:prstDash val="solid"/>
          </a:ln>
        </p:spPr>
        <p:txBody>
          <a:bodyPr vert="horz" wrap="square" lIns="0" tIns="0" rIns="0" bIns="0" anchor="t" anchorCtr="0" compatLnSpc="1"/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800" b="0" i="0" u="none" strike="noStrike" kern="1200" cap="none" spc="0" baseline="0">
              <a:solidFill>
                <a:srgbClr val="000000"/>
              </a:solidFill>
              <a:uFillTx/>
              <a:latin typeface="Century Schoolbook"/>
            </a:endParaRPr>
          </a:p>
        </p:txBody>
      </p:sp>
      <p:sp>
        <p:nvSpPr>
          <p:cNvPr id="8" name="Obdélník 4"/>
          <p:cNvSpPr/>
          <p:nvPr/>
        </p:nvSpPr>
        <p:spPr>
          <a:xfrm>
            <a:off x="3347865" y="227182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20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HOLAŠOVICE</a:t>
            </a:r>
          </a:p>
        </p:txBody>
      </p:sp>
      <p:sp>
        <p:nvSpPr>
          <p:cNvPr id="9" name="Obdélník 5"/>
          <p:cNvSpPr/>
          <p:nvPr/>
        </p:nvSpPr>
        <p:spPr>
          <a:xfrm>
            <a:off x="3347865" y="1174437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ČESKÝ KRUMLOV</a:t>
            </a:r>
          </a:p>
        </p:txBody>
      </p:sp>
      <p:sp>
        <p:nvSpPr>
          <p:cNvPr id="10" name="Obdélník 6"/>
          <p:cNvSpPr/>
          <p:nvPr/>
        </p:nvSpPr>
        <p:spPr>
          <a:xfrm>
            <a:off x="3347865" y="2121700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ROŽMBERK</a:t>
            </a:r>
          </a:p>
        </p:txBody>
      </p:sp>
      <p:sp>
        <p:nvSpPr>
          <p:cNvPr id="11" name="Obdélník 7"/>
          <p:cNvSpPr/>
          <p:nvPr/>
        </p:nvSpPr>
        <p:spPr>
          <a:xfrm>
            <a:off x="3347865" y="3068964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BOUBÍN</a:t>
            </a:r>
          </a:p>
        </p:txBody>
      </p:sp>
      <p:sp>
        <p:nvSpPr>
          <p:cNvPr id="12" name="Obdélník 8"/>
          <p:cNvSpPr/>
          <p:nvPr/>
        </p:nvSpPr>
        <p:spPr>
          <a:xfrm>
            <a:off x="3347865" y="4016218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TEMELÍN</a:t>
            </a:r>
          </a:p>
        </p:txBody>
      </p:sp>
      <p:sp>
        <p:nvSpPr>
          <p:cNvPr id="13" name="Obdélník 10"/>
          <p:cNvSpPr/>
          <p:nvPr/>
        </p:nvSpPr>
        <p:spPr>
          <a:xfrm>
            <a:off x="3347865" y="5013179"/>
            <a:ext cx="2448269" cy="720080"/>
          </a:xfrm>
          <a:prstGeom prst="rect">
            <a:avLst/>
          </a:prstGeom>
          <a:solidFill>
            <a:srgbClr val="FFFF00"/>
          </a:solidFill>
          <a:ln w="25402">
            <a:solidFill>
              <a:srgbClr val="385D8A"/>
            </a:solidFill>
            <a:prstDash val="solid"/>
          </a:ln>
        </p:spPr>
        <p:txBody>
          <a:bodyPr vert="horz" wrap="square" lIns="91440" tIns="45720" rIns="91440" bIns="45720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HLUBOKÁ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.37014 0.82384 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5434 0.05579 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1922 L -0.35434 0.54953 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7014 0.09444 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.37014 -0.50393 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0.01203 L -0.35434 -0.0449 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4"/>
          <p:cNvSpPr txBox="1">
            <a:spLocks noGrp="1"/>
          </p:cNvSpPr>
          <p:nvPr>
            <p:ph type="title"/>
          </p:nvPr>
        </p:nvSpPr>
        <p:spPr>
          <a:xfrm>
            <a:off x="467541" y="116631"/>
            <a:ext cx="7467603" cy="1143000"/>
          </a:xfrm>
        </p:spPr>
        <p:txBody>
          <a:bodyPr/>
          <a:lstStyle/>
          <a:p>
            <a:pPr lvl="0"/>
            <a:r>
              <a:rPr lang="cs-CZ"/>
              <a:t>Zdroje a literatura</a:t>
            </a:r>
          </a:p>
        </p:txBody>
      </p:sp>
      <p:sp>
        <p:nvSpPr>
          <p:cNvPr id="3" name="Zástupný symbol pro obsah 5"/>
          <p:cNvSpPr txBox="1">
            <a:spLocks noGrp="1"/>
          </p:cNvSpPr>
          <p:nvPr>
            <p:ph idx="1"/>
          </p:nvPr>
        </p:nvSpPr>
        <p:spPr>
          <a:xfrm>
            <a:off x="395532" y="1340766"/>
            <a:ext cx="7467603" cy="4873752"/>
          </a:xfrm>
        </p:spPr>
        <p:txBody>
          <a:bodyPr/>
          <a:lstStyle/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CHMEE2. </a:t>
            </a:r>
            <a:r>
              <a:rPr lang="cs-CZ" sz="1100" i="1"/>
              <a:t>Písek</a:t>
            </a:r>
            <a:r>
              <a:rPr lang="cs-CZ" sz="1100"/>
              <a:t> [online]. [cit. 14.4.2013]. Dostupný na WWW: http://cs.wikipedia.org/wiki/Soubor:Stone_Bridge_in_Pisek_in_2011.JPG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VESELÝ, Pavel. </a:t>
            </a:r>
            <a:r>
              <a:rPr lang="cs-CZ" sz="1100" i="1"/>
              <a:t>Rybník Rožmberk</a:t>
            </a:r>
            <a:r>
              <a:rPr lang="cs-CZ" sz="1100"/>
              <a:t> [online]. [cit. 14.4.2013]. Dostupný na WWW: http://cs.wikipedia.org/wiki/Soubor:Rozmberk3.jpg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ASAHIKO. </a:t>
            </a:r>
            <a:r>
              <a:rPr lang="cs-CZ" sz="1100" i="1"/>
              <a:t>Český Krumlov</a:t>
            </a:r>
            <a:r>
              <a:rPr lang="cs-CZ" sz="1100"/>
              <a:t> [online]. [cit. 14.4.2013]. Dostupný na WWW: http://en.wikipedia.org/wiki/File:Cesky_Krumlov-Asahiko2.jpg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 </a:t>
            </a:r>
            <a:r>
              <a:rPr lang="it-IT" sz="1100"/>
              <a:t>DINGOA. </a:t>
            </a:r>
            <a:r>
              <a:rPr lang="it-IT" sz="1100" i="1"/>
              <a:t>Boubín</a:t>
            </a:r>
            <a:r>
              <a:rPr lang="it-IT" sz="1100"/>
              <a:t> [online]. [cit. 14.4.2013]. Dostupný na WWW: http://cs.wikipedia.org/wiki/Soubor:Boub%C3%ADn.jpg </a:t>
            </a:r>
            <a:endParaRPr lang="cs-CZ" sz="1100"/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JAPO. </a:t>
            </a:r>
            <a:r>
              <a:rPr lang="cs-CZ" sz="1100" i="1"/>
              <a:t>Chladící věže v Temelíně</a:t>
            </a:r>
            <a:r>
              <a:rPr lang="cs-CZ" sz="1100"/>
              <a:t> [online]. [cit. 14.4.2013]. Dostupný na WWW: http://commons.wikimedia.org/wiki/File:JETE-chladici_veze.jpg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KARELJ. </a:t>
            </a:r>
            <a:r>
              <a:rPr lang="cs-CZ" sz="1100" i="1"/>
              <a:t>Zvíkov</a:t>
            </a:r>
            <a:r>
              <a:rPr lang="cs-CZ" sz="1100"/>
              <a:t> [online]. [cit. 14.4.2013]. Dostupný na WWW: http://cs.wikipedia.org/wiki/Soubor:Zv%C3%ADkov_4.jpg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FIALA, Miloš. </a:t>
            </a:r>
            <a:r>
              <a:rPr lang="cs-CZ" sz="1100" i="1"/>
              <a:t>Holašovice</a:t>
            </a:r>
            <a:r>
              <a:rPr lang="cs-CZ" sz="1100"/>
              <a:t> [online]. [cit. 14.4.2013]. Dostupný na WWW: http://cs.wikipedia.org/wiki/Soubor:Hola%C5%A1ovice3.JPG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ETRIELLE. </a:t>
            </a:r>
            <a:r>
              <a:rPr lang="cs-CZ" sz="1100" i="1"/>
              <a:t>Hluboká</a:t>
            </a:r>
            <a:r>
              <a:rPr lang="cs-CZ" sz="1100"/>
              <a:t> [online]. [cit. 14.4.2013]. Dostupný na WWW: http://commons.wikimedia.org/wiki/File:Z%C3%A1mek_Hlubok%C3%A1.jpg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RYCHTECKÝ, Pavel. </a:t>
            </a:r>
            <a:r>
              <a:rPr lang="cs-CZ" sz="1100" i="1"/>
              <a:t>Centrum Českých Budějovic</a:t>
            </a:r>
            <a:r>
              <a:rPr lang="cs-CZ" sz="1100"/>
              <a:t> [online]. [cit. 14.4.2013]. Dostupný na WWW: http://cs.wikipedia.org/wiki/Soubor:%C4%8Cesk%C3%A9_Bud%C4%9Bjovice_-_centrum_letecky.jpg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URBAN, Tomáš. </a:t>
            </a:r>
            <a:r>
              <a:rPr lang="cs-CZ" sz="1100" i="1"/>
              <a:t>Symboly krajů České republiky</a:t>
            </a:r>
            <a:r>
              <a:rPr lang="cs-CZ" sz="1100"/>
              <a:t> [online]. [cit. 31.3.2013]. Dostupný na WWW: http://cs.wikipedia.org/wiki/Soubor:Central_Bohemian_Region_CoA_CZ.svg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HUSTOLES. </a:t>
            </a:r>
            <a:r>
              <a:rPr lang="cs-CZ" sz="1100" i="1"/>
              <a:t>Kraje v Česku</a:t>
            </a:r>
            <a:r>
              <a:rPr lang="cs-CZ" sz="1100"/>
              <a:t> [online]. [cit. 31.3.2012]. Dostupný na WWW: http://cs.wikipedia.org/wiki/Soubor:2004_Stredocesky_kraj.PNG 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r>
              <a:rPr lang="cs-CZ" sz="1100"/>
              <a:t>Daniel Borecký, Svatopluk Novák, Petr Chalupa </a:t>
            </a:r>
            <a:r>
              <a:rPr lang="cs-CZ" sz="1100">
                <a:solidFill>
                  <a:srgbClr val="660033"/>
                </a:solidFill>
                <a:latin typeface="Comic Sans MS" pitchFamily="66"/>
              </a:rPr>
              <a:t>. </a:t>
            </a:r>
            <a:r>
              <a:rPr lang="cs-CZ" sz="1100"/>
              <a:t>ZEMĚPIS pro 8. ročník, 2. díl, Česká republika. 1. vyd. Brno : NOVÁ ŠKOLA, 2009. ISBN 80-7289-102-2.</a:t>
            </a:r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endParaRPr lang="cs-CZ" sz="1100"/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endParaRPr lang="cs-CZ" sz="1100"/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endParaRPr lang="cs-CZ" sz="1100"/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endParaRPr lang="cs-CZ" sz="1100"/>
          </a:p>
          <a:p>
            <a:pPr lvl="0">
              <a:lnSpc>
                <a:spcPct val="90000"/>
              </a:lnSpc>
              <a:buFont typeface="Century Schoolbook"/>
              <a:buAutoNum type="arabicPeriod"/>
            </a:pPr>
            <a:endParaRPr lang="cs-CZ" sz="1100"/>
          </a:p>
          <a:p>
            <a:pPr lvl="0">
              <a:lnSpc>
                <a:spcPct val="90000"/>
              </a:lnSpc>
            </a:pPr>
            <a:endParaRPr lang="cs-CZ" sz="1100"/>
          </a:p>
          <a:p>
            <a:pPr lvl="0">
              <a:lnSpc>
                <a:spcPct val="90000"/>
              </a:lnSpc>
            </a:pPr>
            <a:endParaRPr lang="cs-CZ" sz="1100"/>
          </a:p>
          <a:p>
            <a:pPr lvl="0">
              <a:lnSpc>
                <a:spcPct val="90000"/>
              </a:lnSpc>
            </a:pPr>
            <a:endParaRPr lang="cs-CZ" sz="1100"/>
          </a:p>
          <a:p>
            <a:pPr lvl="0">
              <a:lnSpc>
                <a:spcPct val="90000"/>
              </a:lnSpc>
            </a:pPr>
            <a:endParaRPr lang="cs-CZ" sz="11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513</TotalTime>
  <Words>481</Words>
  <Application>Microsoft Office PowerPoint</Application>
  <PresentationFormat>Předvádění na obrazovce (4:3)</PresentationFormat>
  <Paragraphs>71</Paragraphs>
  <Slides>20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Arkýř</vt:lpstr>
      <vt:lpstr>Prezentace aplikace PowerPoint</vt:lpstr>
      <vt:lpstr>Jihočeský kraj</vt:lpstr>
      <vt:lpstr>Znak kraje</vt:lpstr>
      <vt:lpstr>Poloha kraje v republice</vt:lpstr>
      <vt:lpstr>ZÁKLADNÍ ÚDAJE</vt:lpstr>
      <vt:lpstr>POVRCH KRAJE</vt:lpstr>
      <vt:lpstr>OBYVATELSTVO A SÍDLA</vt:lpstr>
      <vt:lpstr>HOSPODÁŘSTVÍ</vt:lpstr>
      <vt:lpstr>ZAJÍMAVOSTI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</dc:title>
  <dc:creator>Radek</dc:creator>
  <cp:lastModifiedBy>Radek</cp:lastModifiedBy>
  <cp:revision>36</cp:revision>
  <dcterms:created xsi:type="dcterms:W3CDTF">2013-03-27T09:36:31Z</dcterms:created>
  <dcterms:modified xsi:type="dcterms:W3CDTF">2014-03-27T09:20:03Z</dcterms:modified>
</cp:coreProperties>
</file>