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7" r:id="rId8"/>
    <p:sldId id="26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2C7CC-980D-4ED6-AC5B-27A989F8BA99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87DEE-3EB2-4624-B28B-52D556E50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4110605"/>
              </p:ext>
            </p:extLst>
          </p:nvPr>
        </p:nvGraphicFramePr>
        <p:xfrm>
          <a:off x="1619250" y="38100"/>
          <a:ext cx="5895975" cy="6848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Dokument" r:id="rId4" imgW="5889940" imgH="6836546" progId="Word.Document.12">
                  <p:embed/>
                </p:oleObj>
              </mc:Choice>
              <mc:Fallback>
                <p:oleObj name="Dokument" r:id="rId4" imgW="5889940" imgH="683654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9250" y="38100"/>
                        <a:ext cx="5895975" cy="6848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</a:rPr>
              <a:t>Malování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Vkládání automatických tvarů, změna barvy objektu a ohraničení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lišt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052736"/>
            <a:ext cx="9144000" cy="118502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95536" y="26064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Panel nástrojů programu Malování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516" y="2564438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Vložení automatického tvaru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vybereme tvar z nabídky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tažením levého tlačítka myši nakreslíme na plátno</a:t>
            </a:r>
            <a:endParaRPr lang="cs-CZ" sz="2800" dirty="0"/>
          </a:p>
        </p:txBody>
      </p:sp>
      <p:pic>
        <p:nvPicPr>
          <p:cNvPr id="9" name="Obrázek 8" descr="lišta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0165" y="4731110"/>
            <a:ext cx="4464496" cy="1463527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1979712" y="692696"/>
            <a:ext cx="0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1" y="4503431"/>
            <a:ext cx="4008995" cy="2046761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0" name="Ovál 9"/>
          <p:cNvSpPr/>
          <p:nvPr/>
        </p:nvSpPr>
        <p:spPr>
          <a:xfrm>
            <a:off x="1403648" y="5171256"/>
            <a:ext cx="43204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31876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1" y="4077072"/>
            <a:ext cx="43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508104" y="5733256"/>
            <a:ext cx="1440160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stCxn id="10" idx="5"/>
          </p:cNvCxnSpPr>
          <p:nvPr/>
        </p:nvCxnSpPr>
        <p:spPr>
          <a:xfrm>
            <a:off x="1772424" y="5417107"/>
            <a:ext cx="3807688" cy="5321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3275856" y="1340768"/>
            <a:ext cx="2232248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Změna barvy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zvolím barvu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najdu nástroj k vybarvení („kyblík“), kliknu na něho a poté kliknu do objektu, jehož plochu chci vybarvit (nebo na čáru, jejíž barvu chci změnit)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84" y="2817673"/>
            <a:ext cx="8475815" cy="3094859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2951820" y="1196752"/>
            <a:ext cx="2196244" cy="216024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467544" y="3356992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stCxn id="8" idx="5"/>
          </p:cNvCxnSpPr>
          <p:nvPr/>
        </p:nvCxnSpPr>
        <p:spPr>
          <a:xfrm>
            <a:off x="836320" y="3725768"/>
            <a:ext cx="2151504" cy="143142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6"/>
          </p:cNvCxnSpPr>
          <p:nvPr/>
        </p:nvCxnSpPr>
        <p:spPr>
          <a:xfrm>
            <a:off x="899592" y="3573016"/>
            <a:ext cx="4104456" cy="144016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2007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0689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Vyberte si jeden automatický tvar, nakreslete několik jeho variant, rozmístěte je po celém listu tak, aby se různě překrývaly. Všechny části vybarvěte a orámujte pastelovými barvami tak, aby se plochy stejné barvy nedotýkaly.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Změňte orámování na kontrastní barvu.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Změňte vnitřní vybarvení na jasné barvy.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Změňte orámování na světlou barvu.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5891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Výsledek může vypadat takto:</a:t>
            </a:r>
            <a:endParaRPr lang="cs-CZ" sz="2400" dirty="0"/>
          </a:p>
        </p:txBody>
      </p:sp>
      <p:pic>
        <p:nvPicPr>
          <p:cNvPr id="3" name="Obrázek 2" descr="tvary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5" y="1556790"/>
            <a:ext cx="8349501" cy="504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59831" y="940078"/>
            <a:ext cx="1438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tvary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8349502" cy="50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63888" y="4046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97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tvary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3" y="1196752"/>
            <a:ext cx="8349493" cy="50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75856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56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tvary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248513"/>
            <a:ext cx="8349501" cy="50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59832" y="6926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72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420888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V materiálu byly použity prostředky Microsoft Office 2010 , vlastník licence je ZŠ Jablonec nad Nisou – Mšeno, Mozartova 24, příspěvková </a:t>
            </a:r>
            <a:r>
              <a:rPr lang="cs-CZ" dirty="0" smtClean="0"/>
              <a:t>organizace</a:t>
            </a:r>
          </a:p>
          <a:p>
            <a:endParaRPr lang="cs-CZ" dirty="0" smtClean="0"/>
          </a:p>
          <a:p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ISBN 80-866-8619-1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8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197</Words>
  <Application>Microsoft Office PowerPoint</Application>
  <PresentationFormat>Předvádění na obrazovce (4:3)</PresentationFormat>
  <Paragraphs>28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Dokument</vt:lpstr>
      <vt:lpstr>Prezentace aplikace PowerPoint</vt:lpstr>
      <vt:lpstr>Malování</vt:lpstr>
      <vt:lpstr> </vt:lpstr>
      <vt:lpstr>Prezentace aplikace PowerPoint</vt:lpstr>
      <vt:lpstr>Úkol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Zuzana Škrabálková</cp:lastModifiedBy>
  <cp:revision>27</cp:revision>
  <dcterms:created xsi:type="dcterms:W3CDTF">2013-09-17T09:19:55Z</dcterms:created>
  <dcterms:modified xsi:type="dcterms:W3CDTF">2014-07-08T19:35:11Z</dcterms:modified>
</cp:coreProperties>
</file>