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5" r:id="rId5"/>
    <p:sldId id="266" r:id="rId6"/>
    <p:sldId id="271" r:id="rId7"/>
    <p:sldId id="263" r:id="rId8"/>
    <p:sldId id="264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1693687"/>
              </p:ext>
            </p:extLst>
          </p:nvPr>
        </p:nvGraphicFramePr>
        <p:xfrm>
          <a:off x="1619250" y="38100"/>
          <a:ext cx="5895975" cy="677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Dokument" r:id="rId3" imgW="5889940" imgH="6760369" progId="Word.Document.12">
                  <p:embed/>
                </p:oleObj>
              </mc:Choice>
              <mc:Fallback>
                <p:oleObj name="Dokument" r:id="rId3" imgW="5889940" imgH="67603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38100"/>
                        <a:ext cx="5895975" cy="6772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</a:rPr>
              <a:t>Malování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Výběr, kopírování, vkládání, změna velikosti objektu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8501" y="404664"/>
            <a:ext cx="829196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Výběr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zvolíme Tvar výběru a Možnosti výběru (doporučujeme průhledný výběr)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ohraničíme objekt (tažením levým tlačítkem myši)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06432"/>
            <a:ext cx="8171713" cy="4104456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6" name="Přímá spojnice se šipkou 5"/>
          <p:cNvCxnSpPr/>
          <p:nvPr/>
        </p:nvCxnSpPr>
        <p:spPr>
          <a:xfrm flipV="1">
            <a:off x="1115616" y="3789040"/>
            <a:ext cx="864096" cy="72008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043608" y="4509120"/>
            <a:ext cx="936104" cy="21602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28501" y="4258660"/>
            <a:ext cx="371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789040"/>
            <a:ext cx="2715004" cy="207674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868144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64807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Kopírovat </a:t>
            </a:r>
            <a:r>
              <a:rPr lang="cs-CZ" sz="2800" dirty="0" smtClean="0"/>
              <a:t>– 1) máme označený objekt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- 2) zvolíme Kopírovat  (Ctrl + C)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Vložit </a:t>
            </a:r>
            <a:r>
              <a:rPr lang="cs-CZ" sz="2800" dirty="0" smtClean="0"/>
              <a:t>–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3) zvolíme Vložit (Ctrl + V)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04" y="2564904"/>
            <a:ext cx="8802239" cy="3888432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9" name="Přímá spojnice se šipkou 8"/>
          <p:cNvCxnSpPr/>
          <p:nvPr/>
        </p:nvCxnSpPr>
        <p:spPr>
          <a:xfrm>
            <a:off x="467544" y="3933056"/>
            <a:ext cx="288032" cy="792088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635702"/>
            <a:ext cx="2376264" cy="1817634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1331640" y="3717032"/>
            <a:ext cx="3168352" cy="158417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06923" y="4446965"/>
            <a:ext cx="360040" cy="37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005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04" y="4189730"/>
            <a:ext cx="405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58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401" y="476672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Změna velikosti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označit objekt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kliknout  na Změnit velikost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36912"/>
            <a:ext cx="7297169" cy="3381847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3" name="Ovál 2"/>
          <p:cNvSpPr/>
          <p:nvPr/>
        </p:nvSpPr>
        <p:spPr>
          <a:xfrm>
            <a:off x="2123728" y="3333750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43708" y="3085460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4005064"/>
            <a:ext cx="1872208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915816" y="3621782"/>
            <a:ext cx="72008" cy="38328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74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401" y="47667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Zobrazí se okno: </a:t>
            </a:r>
            <a:r>
              <a:rPr lang="cs-CZ" sz="2400" dirty="0"/>
              <a:t>Z</a:t>
            </a:r>
            <a:r>
              <a:rPr lang="cs-CZ" sz="2400" dirty="0" smtClean="0"/>
              <a:t>měnit velikost a zkosit - původní hodnoty velikosti zaměníme na nové a potvrdíme OK 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14380"/>
            <a:ext cx="4982271" cy="477269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614380"/>
            <a:ext cx="2876952" cy="4715533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9" name="Přímá spojnice se šipkou 8"/>
          <p:cNvCxnSpPr/>
          <p:nvPr/>
        </p:nvCxnSpPr>
        <p:spPr>
          <a:xfrm flipH="1">
            <a:off x="2195736" y="793302"/>
            <a:ext cx="1584176" cy="158630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2195736" y="3284984"/>
            <a:ext cx="86409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8304" y="3250348"/>
            <a:ext cx="79208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endCxn id="12" idx="2"/>
          </p:cNvCxnSpPr>
          <p:nvPr/>
        </p:nvCxnSpPr>
        <p:spPr>
          <a:xfrm flipV="1">
            <a:off x="3059832" y="3394364"/>
            <a:ext cx="4248472" cy="3463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948264" y="3502287"/>
            <a:ext cx="504898" cy="2232248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467544" y="2420888"/>
            <a:ext cx="2736304" cy="38164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07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Vyberte si automatický tvar </a:t>
            </a:r>
            <a:r>
              <a:rPr lang="cs-CZ" dirty="0" smtClean="0"/>
              <a:t>a </a:t>
            </a:r>
            <a:r>
              <a:rPr lang="cs-CZ" dirty="0" smtClean="0"/>
              <a:t>vytvořte několik jeho kopií, které postupně zvětšíte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vložíte je do sebe.</a:t>
            </a:r>
          </a:p>
          <a:p>
            <a:pPr marL="0" indent="0">
              <a:buNone/>
            </a:pPr>
            <a:r>
              <a:rPr lang="cs-CZ" dirty="0" smtClean="0"/>
              <a:t>2.  Vybarvěte je v různých barevných      </a:t>
            </a:r>
            <a:br>
              <a:rPr lang="cs-CZ" dirty="0" smtClean="0"/>
            </a:br>
            <a:r>
              <a:rPr lang="cs-CZ" dirty="0" smtClean="0"/>
              <a:t>      kombinacích.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413017"/>
            <a:ext cx="4608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Výsledek může vypadat </a:t>
            </a:r>
            <a:r>
              <a:rPr lang="cs-CZ" sz="2400" dirty="0" smtClean="0"/>
              <a:t>takto: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3140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420888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ISBN 80-866-8619-1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8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</TotalTime>
  <Words>186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Dokument</vt:lpstr>
      <vt:lpstr>Prezentace aplikace PowerPoint</vt:lpstr>
      <vt:lpstr>Malování</vt:lpstr>
      <vt:lpstr>Prezentace aplikace PowerPoint</vt:lpstr>
      <vt:lpstr>Prezentace aplikace PowerPoint</vt:lpstr>
      <vt:lpstr>Prezentace aplikace PowerPoint</vt:lpstr>
      <vt:lpstr>Prezentace aplikace PowerPoint</vt:lpstr>
      <vt:lpstr>Úkol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Zuzana Škrabálková</cp:lastModifiedBy>
  <cp:revision>28</cp:revision>
  <dcterms:created xsi:type="dcterms:W3CDTF">2013-09-17T09:19:55Z</dcterms:created>
  <dcterms:modified xsi:type="dcterms:W3CDTF">2014-07-08T19:40:02Z</dcterms:modified>
</cp:coreProperties>
</file>