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1" r:id="rId6"/>
    <p:sldId id="263" r:id="rId7"/>
    <p:sldId id="259" r:id="rId8"/>
    <p:sldId id="264" r:id="rId9"/>
    <p:sldId id="266" r:id="rId10"/>
    <p:sldId id="267" r:id="rId11"/>
    <p:sldId id="265" r:id="rId12"/>
    <p:sldId id="268" r:id="rId13"/>
    <p:sldId id="269" r:id="rId14"/>
    <p:sldId id="270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374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735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912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211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583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010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018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147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399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126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152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FA25DF-0F75-4497-AD6A-0E7DFAA4FE58}" type="datetimeFigureOut">
              <a:rPr lang="cs-CZ" smtClean="0"/>
              <a:t>8. 7. 2014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AE523A-824E-4DA2-9D65-22B632777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72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8070008"/>
              </p:ext>
            </p:extLst>
          </p:nvPr>
        </p:nvGraphicFramePr>
        <p:xfrm>
          <a:off x="1622425" y="90488"/>
          <a:ext cx="6143625" cy="7018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Dokument" r:id="rId3" imgW="5889940" imgH="6737372" progId="Word.Document.12">
                  <p:embed/>
                </p:oleObj>
              </mc:Choice>
              <mc:Fallback>
                <p:oleObj name="Dokument" r:id="rId3" imgW="5889940" imgH="673737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22425" y="90488"/>
                        <a:ext cx="6143625" cy="70183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3417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Tvorba a zpracování obrázků </a:t>
            </a:r>
            <a:br>
              <a:rPr lang="cs-CZ" dirty="0" smtClean="0"/>
            </a:br>
            <a:r>
              <a:rPr lang="cs-CZ" dirty="0" smtClean="0"/>
              <a:t>dle předlohy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www.mrpicassohead.com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13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144" y="1305343"/>
            <a:ext cx="8551736" cy="480800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827584" y="404664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Úvodní stránka </a:t>
            </a:r>
            <a:r>
              <a:rPr lang="cs-CZ" sz="2800" dirty="0" smtClean="0"/>
              <a:t>– zobrazuje </a:t>
            </a:r>
            <a:r>
              <a:rPr lang="cs-CZ" sz="2800" dirty="0" smtClean="0"/>
              <a:t>galerii - </a:t>
            </a:r>
            <a:r>
              <a:rPr lang="cs-CZ" sz="2800" dirty="0" smtClean="0">
                <a:solidFill>
                  <a:srgbClr val="002060"/>
                </a:solidFill>
              </a:rPr>
              <a:t>prohlížíme jednotlivé obrázky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042164" y="2348880"/>
            <a:ext cx="72008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endCxn id="4" idx="7"/>
          </p:cNvCxnSpPr>
          <p:nvPr/>
        </p:nvCxnSpPr>
        <p:spPr>
          <a:xfrm>
            <a:off x="5618451" y="881717"/>
            <a:ext cx="38340" cy="155152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982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144" y="1358771"/>
            <a:ext cx="8551736" cy="480800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404144" y="404664"/>
            <a:ext cx="8128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úvodní stránky – kliknutím na </a:t>
            </a:r>
            <a:r>
              <a:rPr lang="cs-CZ" sz="2800" b="1" u="sng" dirty="0" smtClean="0"/>
              <a:t>CREATE</a:t>
            </a:r>
            <a:r>
              <a:rPr lang="cs-CZ" sz="2800" dirty="0" smtClean="0"/>
              <a:t> – </a:t>
            </a:r>
            <a:r>
              <a:rPr lang="cs-CZ" sz="2800" dirty="0" smtClean="0">
                <a:solidFill>
                  <a:srgbClr val="002060"/>
                </a:solidFill>
              </a:rPr>
              <a:t>přepneme se na stránku, kde můžeme vytvářet vlastní obrázky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580112" y="2460429"/>
            <a:ext cx="72008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923028" y="881717"/>
            <a:ext cx="0" cy="15787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46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404664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Stránka návrhu </a:t>
            </a:r>
            <a:r>
              <a:rPr lang="cs-CZ" sz="2800" dirty="0" smtClean="0"/>
              <a:t>– zde </a:t>
            </a:r>
            <a:r>
              <a:rPr lang="cs-CZ" sz="2800" dirty="0" smtClean="0">
                <a:solidFill>
                  <a:srgbClr val="002060"/>
                </a:solidFill>
              </a:rPr>
              <a:t>vytváříme vlastní obrázky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784" y="1412776"/>
            <a:ext cx="8670455" cy="487475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6771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43105" y="188640"/>
            <a:ext cx="7704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Postup</a:t>
            </a:r>
            <a:r>
              <a:rPr lang="cs-CZ" sz="2800" dirty="0" smtClean="0"/>
              <a:t>: zvolíme jednotlivé kategorie</a:t>
            </a:r>
            <a:r>
              <a:rPr lang="cs-CZ" sz="2800" dirty="0" smtClean="0">
                <a:solidFill>
                  <a:srgbClr val="FF0000"/>
                </a:solidFill>
              </a:rPr>
              <a:t>(1)</a:t>
            </a:r>
            <a:r>
              <a:rPr lang="cs-CZ" sz="2800" dirty="0" smtClean="0"/>
              <a:t> – zobrazí se nabídka tvarů </a:t>
            </a:r>
            <a:r>
              <a:rPr lang="cs-CZ" sz="2800" dirty="0" smtClean="0">
                <a:solidFill>
                  <a:srgbClr val="FF0000"/>
                </a:solidFill>
              </a:rPr>
              <a:t>(2)</a:t>
            </a:r>
            <a:r>
              <a:rPr lang="cs-CZ" sz="2800" dirty="0" smtClean="0"/>
              <a:t>, vybereme tvar</a:t>
            </a:r>
            <a:r>
              <a:rPr lang="cs-CZ" sz="2800" dirty="0" smtClean="0">
                <a:solidFill>
                  <a:srgbClr val="FF0000"/>
                </a:solidFill>
              </a:rPr>
              <a:t>(3)</a:t>
            </a:r>
            <a:r>
              <a:rPr lang="cs-CZ" sz="2800" dirty="0" smtClean="0"/>
              <a:t> a přeneseme je levým tlačítkem myši na připravené plátno</a:t>
            </a:r>
            <a:r>
              <a:rPr lang="cs-CZ" sz="2800" dirty="0" smtClean="0">
                <a:solidFill>
                  <a:srgbClr val="FF0000"/>
                </a:solidFill>
              </a:rPr>
              <a:t>(4)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353" y="1772816"/>
            <a:ext cx="8670455" cy="487475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Ovál 1"/>
          <p:cNvSpPr/>
          <p:nvPr/>
        </p:nvSpPr>
        <p:spPr>
          <a:xfrm>
            <a:off x="2215952" y="3391005"/>
            <a:ext cx="720080" cy="23762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72557" y="438677"/>
            <a:ext cx="1491952" cy="295232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3201170" y="3854330"/>
            <a:ext cx="1386350" cy="136815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067944" y="4293096"/>
            <a:ext cx="288032" cy="28604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4211960" y="980728"/>
            <a:ext cx="648072" cy="322946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10" idx="5"/>
          </p:cNvCxnSpPr>
          <p:nvPr/>
        </p:nvCxnSpPr>
        <p:spPr>
          <a:xfrm flipV="1">
            <a:off x="4313795" y="4210191"/>
            <a:ext cx="1338325" cy="327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436096" y="1573635"/>
            <a:ext cx="792088" cy="199938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 flipH="1">
            <a:off x="1835696" y="3391005"/>
            <a:ext cx="374466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01170" y="3564916"/>
            <a:ext cx="434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79912" y="42930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2120" y="357567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>
            <a:endCxn id="18" idx="3"/>
          </p:cNvCxnSpPr>
          <p:nvPr/>
        </p:nvCxnSpPr>
        <p:spPr>
          <a:xfrm>
            <a:off x="1835696" y="980728"/>
            <a:ext cx="1800200" cy="276885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60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532" y="1473518"/>
            <a:ext cx="8670455" cy="487475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07504" y="332656"/>
            <a:ext cx="86704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Další úpravy </a:t>
            </a:r>
            <a:r>
              <a:rPr lang="cs-CZ" sz="2800" dirty="0" smtClean="0"/>
              <a:t>nabízí dolní panel –  můžeme měnit barvu, velikost, </a:t>
            </a:r>
            <a:r>
              <a:rPr lang="cs-CZ" sz="2800" dirty="0" smtClean="0"/>
              <a:t>otáčet, měnit pořadí, zrcadlově otáčet, mazat 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1970467" y="5121188"/>
            <a:ext cx="5256584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347864" y="809709"/>
            <a:ext cx="504056" cy="431147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801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28800"/>
            <a:ext cx="8542378" cy="480274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467544" y="476672"/>
            <a:ext cx="83263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Můžeme se podepsat – klikneme na </a:t>
            </a:r>
            <a:r>
              <a:rPr lang="cs-CZ" sz="2800" dirty="0" err="1" smtClean="0"/>
              <a:t>signature</a:t>
            </a:r>
            <a:r>
              <a:rPr lang="cs-CZ" sz="2800" dirty="0" smtClean="0"/>
              <a:t>, vyplníme + OK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4987" y="1772816"/>
            <a:ext cx="2505425" cy="2896004"/>
          </a:xfrm>
          <a:prstGeom prst="rect">
            <a:avLst/>
          </a:prstGeom>
          <a:ln>
            <a:solidFill>
              <a:srgbClr val="00B0F0"/>
            </a:solidFill>
          </a:ln>
        </p:spPr>
      </p:pic>
      <p:sp>
        <p:nvSpPr>
          <p:cNvPr id="5" name="Ovál 4"/>
          <p:cNvSpPr/>
          <p:nvPr/>
        </p:nvSpPr>
        <p:spPr>
          <a:xfrm>
            <a:off x="2051720" y="4509120"/>
            <a:ext cx="2470989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100392" y="4293096"/>
            <a:ext cx="69350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987824" y="953725"/>
            <a:ext cx="144016" cy="359139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5" idx="6"/>
          </p:cNvCxnSpPr>
          <p:nvPr/>
        </p:nvCxnSpPr>
        <p:spPr>
          <a:xfrm flipV="1">
            <a:off x="4522709" y="4545124"/>
            <a:ext cx="3433667" cy="3960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9410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654" y="1628800"/>
            <a:ext cx="8424936" cy="473902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389654" y="260648"/>
            <a:ext cx="80707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Uložit</a:t>
            </a:r>
            <a:r>
              <a:rPr lang="cs-CZ" sz="2800" dirty="0" smtClean="0"/>
              <a:t> lze obrázek do galerie na webu kliknutím </a:t>
            </a:r>
          </a:p>
          <a:p>
            <a:r>
              <a:rPr lang="cs-CZ" sz="2800" dirty="0" smtClean="0"/>
              <a:t>na </a:t>
            </a:r>
            <a:r>
              <a:rPr lang="cs-CZ" sz="2800" dirty="0" err="1" smtClean="0"/>
              <a:t>Save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3882042" y="5085184"/>
            <a:ext cx="1440160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995936" y="692696"/>
            <a:ext cx="360040" cy="43204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4516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70239"/>
            <a:ext cx="8668960" cy="502038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251520" y="169910"/>
            <a:ext cx="8524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Vyplníte název obrázku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Vyplníte vaši emailovou </a:t>
            </a:r>
            <a:r>
              <a:rPr lang="cs-CZ" sz="2400" dirty="0" smtClean="0"/>
              <a:t>adresu (na ní přijde odkaz na obrázek)</a:t>
            </a: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Uložíte do galerie</a:t>
            </a: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4283968" y="3809909"/>
            <a:ext cx="3744416" cy="51414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513992" y="5301208"/>
            <a:ext cx="3514392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3625243"/>
            <a:ext cx="1748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51571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95936" y="58772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635896" y="548680"/>
            <a:ext cx="864096" cy="307656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7" idx="1"/>
          </p:cNvCxnSpPr>
          <p:nvPr/>
        </p:nvCxnSpPr>
        <p:spPr>
          <a:xfrm>
            <a:off x="2987824" y="770074"/>
            <a:ext cx="1296144" cy="45717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8" idx="1"/>
          </p:cNvCxnSpPr>
          <p:nvPr/>
        </p:nvCxnSpPr>
        <p:spPr>
          <a:xfrm>
            <a:off x="1547664" y="1268760"/>
            <a:ext cx="2448272" cy="479317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075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Úkol: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06969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800" dirty="0" smtClean="0"/>
              <a:t>Vytvoř  5 různých obrázků s využitím této galerie.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Každý obrázek pojmenuj a ulož do galerie na webu.</a:t>
            </a:r>
          </a:p>
          <a:p>
            <a:pPr marL="342900" indent="-342900">
              <a:buAutoNum type="arabicParenR"/>
            </a:pPr>
            <a:r>
              <a:rPr lang="cs-CZ" sz="2800" dirty="0" smtClean="0"/>
              <a:t>Vytvoř ve Wordu galerii  těchto Tvých obrázků (nutné pomocí klávesy </a:t>
            </a:r>
            <a:r>
              <a:rPr lang="cs-CZ" sz="2800" dirty="0" err="1" smtClean="0"/>
              <a:t>Print</a:t>
            </a:r>
            <a:r>
              <a:rPr lang="cs-CZ" sz="2800" dirty="0" smtClean="0"/>
              <a:t> </a:t>
            </a:r>
            <a:r>
              <a:rPr lang="cs-CZ" sz="2800" dirty="0" err="1" smtClean="0"/>
              <a:t>Screen</a:t>
            </a:r>
            <a:r>
              <a:rPr lang="cs-CZ" sz="2800" dirty="0" smtClean="0"/>
              <a:t> vyfotografovat, vložit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do Malování, oříznout a uložit, poté zpracovat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do Wordu.)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56067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373014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Výsledek může vypadat takto: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836711"/>
            <a:ext cx="5540792" cy="5556377"/>
          </a:xfrm>
          <a:prstGeom prst="rect">
            <a:avLst/>
          </a:prstGeom>
          <a:ln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364443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373014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Nebo takto: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052736"/>
            <a:ext cx="5897364" cy="570605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70701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373014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Nebo takto: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8215" y="692696"/>
            <a:ext cx="5334745" cy="582058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9359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12776"/>
            <a:ext cx="676875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en-US" dirty="0" smtClean="0"/>
              <a:t>Gallery </a:t>
            </a:r>
            <a:r>
              <a:rPr lang="en-US" dirty="0" err="1" smtClean="0"/>
              <a:t>Picassohead</a:t>
            </a:r>
            <a:r>
              <a:rPr lang="en-US" dirty="0" smtClean="0"/>
              <a:t>. </a:t>
            </a:r>
            <a:r>
              <a:rPr lang="en-US" i="1" dirty="0" smtClean="0"/>
              <a:t>Gallery </a:t>
            </a:r>
            <a:r>
              <a:rPr lang="en-US" i="1" dirty="0" err="1" smtClean="0"/>
              <a:t>Picassohead</a:t>
            </a:r>
            <a:r>
              <a:rPr lang="en-US" dirty="0" smtClean="0"/>
              <a:t> [online]. 2014 [cit. 2014-02-18]. </a:t>
            </a:r>
            <a:r>
              <a:rPr lang="en-US" dirty="0" err="1" smtClean="0"/>
              <a:t>Dostupné</a:t>
            </a:r>
            <a:r>
              <a:rPr lang="en-US" dirty="0" smtClean="0"/>
              <a:t> z: http://www.picassohead.com/ </a:t>
            </a:r>
            <a:endParaRPr lang="cs-CZ" dirty="0" smtClean="0"/>
          </a:p>
          <a:p>
            <a:pPr marL="342900" indent="-342900">
              <a:buAutoNum type="arabicParenR"/>
            </a:pPr>
            <a:endParaRPr lang="cs-CZ" dirty="0"/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pPr marL="342900" indent="-34290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964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250</Words>
  <Application>Microsoft Office PowerPoint</Application>
  <PresentationFormat>Předvádění na obrazovce (4:3)</PresentationFormat>
  <Paragraphs>37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Dokument</vt:lpstr>
      <vt:lpstr>Prezentace aplikace PowerPoint</vt:lpstr>
      <vt:lpstr>Tvorba a zpracování obrázků  dle předlohy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Úkol:</vt:lpstr>
      <vt:lpstr>Výsledek může vypadat takto:</vt:lpstr>
      <vt:lpstr>Nebo takto:</vt:lpstr>
      <vt:lpstr>Nebo takto: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28</cp:revision>
  <dcterms:created xsi:type="dcterms:W3CDTF">2014-02-18T10:27:29Z</dcterms:created>
  <dcterms:modified xsi:type="dcterms:W3CDTF">2014-07-08T20:02:03Z</dcterms:modified>
</cp:coreProperties>
</file>