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6480841"/>
              </p:ext>
            </p:extLst>
          </p:nvPr>
        </p:nvGraphicFramePr>
        <p:xfrm>
          <a:off x="1687513" y="334963"/>
          <a:ext cx="5743575" cy="6594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Dokument" r:id="rId3" imgW="5889940" imgH="6756416" progId="Word.Document.12">
                  <p:embed/>
                </p:oleObj>
              </mc:Choice>
              <mc:Fallback>
                <p:oleObj name="Dokument" r:id="rId3" imgW="5889940" imgH="6756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743575" cy="6594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Popis programu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04664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Úvodní stránka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Modul Správce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59986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0" y="2134741"/>
            <a:ext cx="1728192" cy="338437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48009" y="450912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Stromová struktura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77605" y="1602008"/>
            <a:ext cx="2160240" cy="25684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26876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Otevřené záložky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-7493" y="1848982"/>
            <a:ext cx="2915816" cy="28977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1268760"/>
            <a:ext cx="194421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Panely nástrojů</a:t>
            </a:r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20" name="Přímá spojnice se šipkou 19"/>
          <p:cNvCxnSpPr>
            <a:endCxn id="17" idx="7"/>
          </p:cNvCxnSpPr>
          <p:nvPr/>
        </p:nvCxnSpPr>
        <p:spPr>
          <a:xfrm flipH="1">
            <a:off x="2481312" y="1591925"/>
            <a:ext cx="506512" cy="299493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3599892" y="1734200"/>
            <a:ext cx="2340260" cy="36178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535996" y="1268760"/>
            <a:ext cx="183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4 režimy správce</a:t>
            </a:r>
            <a:endParaRPr lang="cs-CZ" b="1" dirty="0">
              <a:solidFill>
                <a:srgbClr val="FFFF00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5004048" y="1591925"/>
            <a:ext cx="288032" cy="138506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5940152" y="1602008"/>
            <a:ext cx="2520280" cy="397084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12687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Moduly – funkční části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7632340" y="1453426"/>
            <a:ext cx="108012" cy="207752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5148064" y="2380187"/>
            <a:ext cx="1584176" cy="1233529"/>
          </a:xfrm>
          <a:prstGeom prst="ellipse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454098" y="3212976"/>
            <a:ext cx="1134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Náhled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200292" y="2708920"/>
            <a:ext cx="1476164" cy="3672408"/>
          </a:xfrm>
          <a:prstGeom prst="ellipse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200292" y="4230481"/>
            <a:ext cx="169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Info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o obrázku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5652120" y="1052736"/>
            <a:ext cx="936104" cy="747814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01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Panely nástrojů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Získat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FF00"/>
                </a:solidFill>
              </a:rPr>
              <a:t>Upravit</a:t>
            </a:r>
            <a:r>
              <a:rPr lang="cs-CZ" sz="2800" dirty="0" smtClean="0">
                <a:solidFill>
                  <a:srgbClr val="00B0F0"/>
                </a:solidFill>
              </a:rPr>
              <a:t>  </a:t>
            </a:r>
            <a:r>
              <a:rPr lang="cs-CZ" sz="2800" dirty="0" smtClean="0">
                <a:solidFill>
                  <a:srgbClr val="66FFFF"/>
                </a:solidFill>
              </a:rPr>
              <a:t>Informace</a:t>
            </a:r>
            <a:r>
              <a:rPr lang="cs-CZ" sz="2800" dirty="0" smtClean="0">
                <a:solidFill>
                  <a:srgbClr val="00B0F0"/>
                </a:solidFill>
              </a:rPr>
              <a:t>  Organizovat  Publikovat  Zobrazit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6" name="Přímá spojnice se šipkou 5"/>
          <p:cNvCxnSpPr/>
          <p:nvPr/>
        </p:nvCxnSpPr>
        <p:spPr>
          <a:xfrm flipH="1">
            <a:off x="107504" y="1196752"/>
            <a:ext cx="576064" cy="648072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8840"/>
            <a:ext cx="2333951" cy="1524213"/>
          </a:xfrm>
          <a:prstGeom prst="rect">
            <a:avLst/>
          </a:prstGeom>
          <a:ln>
            <a:solidFill>
              <a:srgbClr val="FFFF00"/>
            </a:solidFill>
          </a:ln>
        </p:spPr>
      </p:pic>
      <p:cxnSp>
        <p:nvCxnSpPr>
          <p:cNvPr id="13" name="Přímá spojnice se šipkou 12"/>
          <p:cNvCxnSpPr/>
          <p:nvPr/>
        </p:nvCxnSpPr>
        <p:spPr>
          <a:xfrm flipH="1">
            <a:off x="539552" y="1196752"/>
            <a:ext cx="1152128" cy="648072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5628" y="2492896"/>
            <a:ext cx="2915057" cy="4105848"/>
          </a:xfrm>
          <a:prstGeom prst="rect">
            <a:avLst/>
          </a:prstGeom>
          <a:ln>
            <a:solidFill>
              <a:srgbClr val="00FF00"/>
            </a:solidFill>
          </a:ln>
        </p:spPr>
      </p:pic>
      <p:cxnSp>
        <p:nvCxnSpPr>
          <p:cNvPr id="21" name="Přímá spojnice se šipkou 20"/>
          <p:cNvCxnSpPr/>
          <p:nvPr/>
        </p:nvCxnSpPr>
        <p:spPr>
          <a:xfrm>
            <a:off x="539552" y="1844824"/>
            <a:ext cx="1896076" cy="747110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700808"/>
            <a:ext cx="2686425" cy="3162742"/>
          </a:xfrm>
          <a:prstGeom prst="rect">
            <a:avLst/>
          </a:prstGeom>
          <a:ln>
            <a:solidFill>
              <a:srgbClr val="66FFFF"/>
            </a:solidFill>
          </a:ln>
        </p:spPr>
      </p:pic>
      <p:cxnSp>
        <p:nvCxnSpPr>
          <p:cNvPr id="29" name="Přímá spojnice se šipkou 28"/>
          <p:cNvCxnSpPr/>
          <p:nvPr/>
        </p:nvCxnSpPr>
        <p:spPr>
          <a:xfrm flipH="1">
            <a:off x="971600" y="1196752"/>
            <a:ext cx="2177608" cy="648072"/>
          </a:xfrm>
          <a:prstGeom prst="straightConnector1">
            <a:avLst/>
          </a:prstGeom>
          <a:ln w="28575">
            <a:solidFill>
              <a:srgbClr val="66FF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971600" y="1844824"/>
            <a:ext cx="4752528" cy="504056"/>
          </a:xfrm>
          <a:prstGeom prst="straightConnector1">
            <a:avLst/>
          </a:prstGeom>
          <a:ln w="28575">
            <a:solidFill>
              <a:srgbClr val="66FF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13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640960" cy="89255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Panely nástrojů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Získat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FF00"/>
                </a:solidFill>
              </a:rPr>
              <a:t>Upravit</a:t>
            </a:r>
            <a:r>
              <a:rPr lang="cs-CZ" sz="2400" dirty="0" smtClean="0">
                <a:solidFill>
                  <a:srgbClr val="00B0F0"/>
                </a:solidFill>
              </a:rPr>
              <a:t>  </a:t>
            </a:r>
            <a:r>
              <a:rPr lang="cs-CZ" sz="2400" dirty="0" smtClean="0">
                <a:solidFill>
                  <a:srgbClr val="66FFFF"/>
                </a:solidFill>
              </a:rPr>
              <a:t>Informace</a:t>
            </a:r>
            <a:r>
              <a:rPr lang="cs-CZ" sz="2400" dirty="0" smtClean="0">
                <a:solidFill>
                  <a:srgbClr val="00B0F0"/>
                </a:solidFill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Organizovat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66FF33"/>
                </a:solidFill>
              </a:rPr>
              <a:t>Vytvořit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FF00FF"/>
                </a:solidFill>
              </a:rPr>
              <a:t>Publikovat</a:t>
            </a:r>
            <a:r>
              <a:rPr lang="cs-CZ" sz="2400" dirty="0" smtClean="0">
                <a:solidFill>
                  <a:srgbClr val="00B0F0"/>
                </a:solidFill>
              </a:rPr>
              <a:t>  Zobrazit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71070"/>
            <a:ext cx="2753109" cy="360095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102" y="2017313"/>
            <a:ext cx="1952898" cy="1609950"/>
          </a:xfrm>
          <a:prstGeom prst="rect">
            <a:avLst/>
          </a:prstGeom>
          <a:ln>
            <a:solidFill>
              <a:srgbClr val="00FF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425" y="2017313"/>
            <a:ext cx="2543530" cy="3896269"/>
          </a:xfrm>
          <a:prstGeom prst="rect">
            <a:avLst/>
          </a:prstGeom>
          <a:ln>
            <a:solidFill>
              <a:srgbClr val="FF00FF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276177"/>
            <a:ext cx="2057687" cy="2295846"/>
          </a:xfrm>
          <a:prstGeom prst="rect">
            <a:avLst/>
          </a:prstGeom>
          <a:ln>
            <a:solidFill>
              <a:srgbClr val="00B0F0"/>
            </a:solidFill>
          </a:ln>
        </p:spPr>
      </p:pic>
      <p:cxnSp>
        <p:nvCxnSpPr>
          <p:cNvPr id="11" name="Přímá spojnice se šipkou 10"/>
          <p:cNvCxnSpPr/>
          <p:nvPr/>
        </p:nvCxnSpPr>
        <p:spPr>
          <a:xfrm flipH="1">
            <a:off x="1115616" y="1124744"/>
            <a:ext cx="3168352" cy="84632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691680" y="1124744"/>
            <a:ext cx="4182173" cy="720080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691680" y="1844824"/>
            <a:ext cx="927422" cy="504056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155391" y="1124744"/>
            <a:ext cx="4504841" cy="720080"/>
          </a:xfrm>
          <a:prstGeom prst="straightConnector1">
            <a:avLst/>
          </a:prstGeom>
          <a:ln w="28575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155391" y="1844824"/>
            <a:ext cx="2304034" cy="977464"/>
          </a:xfrm>
          <a:prstGeom prst="straightConnector1">
            <a:avLst/>
          </a:prstGeom>
          <a:ln w="28575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2771800" y="1124744"/>
            <a:ext cx="5400600" cy="720080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771800" y="1844824"/>
            <a:ext cx="4231155" cy="1782439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85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64096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Modul Prohlížeč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2776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Ovál 9"/>
          <p:cNvSpPr/>
          <p:nvPr/>
        </p:nvSpPr>
        <p:spPr>
          <a:xfrm>
            <a:off x="251520" y="5301208"/>
            <a:ext cx="8640960" cy="792088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551258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Panel s náhledy</a:t>
            </a:r>
            <a:endParaRPr lang="cs-CZ" sz="2400" dirty="0">
              <a:solidFill>
                <a:srgbClr val="FFC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5724128" y="836712"/>
            <a:ext cx="1224136" cy="576064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1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64096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Modul Editor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8" y="1370468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Ovál 1"/>
          <p:cNvSpPr/>
          <p:nvPr/>
        </p:nvSpPr>
        <p:spPr>
          <a:xfrm>
            <a:off x="262817" y="5229200"/>
            <a:ext cx="8892480" cy="1008112"/>
          </a:xfrm>
          <a:prstGeom prst="ellipse">
            <a:avLst/>
          </a:prstGeom>
          <a:noFill/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5733256"/>
            <a:ext cx="540060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C00"/>
                </a:solidFill>
              </a:rPr>
              <a:t>Panel s náhledy – filmový pás</a:t>
            </a:r>
            <a:endParaRPr lang="cs-CZ" sz="2400" dirty="0">
              <a:solidFill>
                <a:srgbClr val="FFCC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444208" y="1916832"/>
            <a:ext cx="576064" cy="3024336"/>
          </a:xfrm>
          <a:prstGeom prst="ellipse">
            <a:avLst/>
          </a:prstGeom>
          <a:noFill/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2276872"/>
            <a:ext cx="2592288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Panel funkcí – nejrychlejší přístup</a:t>
            </a:r>
            <a:endParaRPr lang="cs-CZ" sz="2400" dirty="0">
              <a:solidFill>
                <a:srgbClr val="00FF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940152" y="2492896"/>
            <a:ext cx="504056" cy="199474"/>
          </a:xfrm>
          <a:prstGeom prst="straightConnector1">
            <a:avLst/>
          </a:prstGeom>
          <a:ln w="1905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7415808" y="1772816"/>
            <a:ext cx="1728192" cy="3312368"/>
          </a:xfrm>
          <a:prstGeom prst="ellipse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61196" y="3156133"/>
            <a:ext cx="1476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FF"/>
                </a:solidFill>
              </a:rPr>
              <a:t>Boční panel –nastavení funkcí</a:t>
            </a:r>
            <a:endParaRPr lang="cs-CZ" sz="2400" dirty="0">
              <a:solidFill>
                <a:srgbClr val="FF00FF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508104" y="666274"/>
            <a:ext cx="2053092" cy="704194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83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/>
          <a:lstStyle/>
          <a:p>
            <a:r>
              <a:rPr lang="cs-CZ" dirty="0" smtClean="0"/>
              <a:t>Vytvoř složku </a:t>
            </a:r>
            <a:r>
              <a:rPr lang="cs-CZ" dirty="0" err="1" smtClean="0"/>
              <a:t>Zoner_úvod</a:t>
            </a:r>
            <a:r>
              <a:rPr lang="cs-CZ" dirty="0" smtClean="0"/>
              <a:t> a zkopíruj do ní obrázky ze složky Knihovny/Obrázky/</a:t>
            </a:r>
            <a:r>
              <a:rPr lang="cs-CZ" dirty="0" err="1" smtClean="0"/>
              <a:t>Zoner</a:t>
            </a:r>
            <a:r>
              <a:rPr lang="cs-CZ" dirty="0" smtClean="0"/>
              <a:t>/obrázky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Tyto obrázky si otevři v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</a:t>
            </a:r>
          </a:p>
          <a:p>
            <a:r>
              <a:rPr lang="cs-CZ" dirty="0" smtClean="0"/>
              <a:t>Prohlédni si je v modulu Správce, Prohlížeč i </a:t>
            </a:r>
            <a:r>
              <a:rPr lang="cs-CZ" dirty="0" smtClean="0"/>
              <a:t>Editor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8920"/>
            <a:ext cx="9144000" cy="120146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704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</a:t>
            </a:r>
            <a:r>
              <a:rPr lang="cs-CZ" dirty="0" smtClean="0"/>
              <a:t>16, </a:t>
            </a:r>
            <a:r>
              <a:rPr lang="cs-CZ" dirty="0"/>
              <a:t>vlastník licence je ZŠ Jablonec nad Nisou – Mšeno, Mozartova 24, příspěvková organizace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VICHEREK</a:t>
            </a:r>
            <a:r>
              <a:rPr lang="cs-CZ" dirty="0"/>
              <a:t>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</a:t>
            </a:r>
            <a:r>
              <a:rPr lang="cs-CZ" dirty="0" smtClean="0"/>
              <a:t>978-80-7413-256-8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341</TotalTime>
  <Words>148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Zoner Photo Studio 16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Procvičení: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29</cp:revision>
  <dcterms:created xsi:type="dcterms:W3CDTF">2014-02-17T21:34:11Z</dcterms:created>
  <dcterms:modified xsi:type="dcterms:W3CDTF">2014-07-08T21:24:58Z</dcterms:modified>
</cp:coreProperties>
</file>