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64" r:id="rId10"/>
    <p:sldId id="271" r:id="rId11"/>
    <p:sldId id="272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FF00"/>
    <a:srgbClr val="FFCC00"/>
    <a:srgbClr val="66FF33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769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5001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966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278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465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079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2770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826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571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2525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6845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868B0-DA2E-44DD-966F-3ED69BF3386F}" type="datetimeFigureOut">
              <a:rPr lang="cs-CZ" smtClean="0"/>
              <a:t>9. 7. 2014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3A1BE-646B-4E7B-87F1-7A030C842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6821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0260418"/>
              </p:ext>
            </p:extLst>
          </p:nvPr>
        </p:nvGraphicFramePr>
        <p:xfrm>
          <a:off x="1700213" y="334963"/>
          <a:ext cx="5665787" cy="6516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Dokument" r:id="rId4" imgW="5889940" imgH="6780132" progId="Word.Document.12">
                  <p:embed/>
                </p:oleObj>
              </mc:Choice>
              <mc:Fallback>
                <p:oleObj name="Dokument" r:id="rId4" imgW="5889940" imgH="678013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00213" y="334963"/>
                        <a:ext cx="5665787" cy="6516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850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Zoner</a:t>
            </a:r>
            <a:r>
              <a:rPr lang="cs-CZ" dirty="0" smtClean="0"/>
              <a:t> </a:t>
            </a:r>
            <a:r>
              <a:rPr lang="cs-CZ" dirty="0" err="1" smtClean="0"/>
              <a:t>Photo</a:t>
            </a:r>
            <a:r>
              <a:rPr lang="cs-CZ" dirty="0" smtClean="0"/>
              <a:t> Studio 16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Efekty obrázků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92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Efekty obrázků - modul Editor</a:t>
            </a:r>
            <a:endParaRPr lang="cs-CZ" sz="32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7" y="1717010"/>
            <a:ext cx="9144000" cy="514099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Ovál 5"/>
          <p:cNvSpPr/>
          <p:nvPr/>
        </p:nvSpPr>
        <p:spPr>
          <a:xfrm>
            <a:off x="6444208" y="2708920"/>
            <a:ext cx="1800200" cy="2448272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6444208" y="1052736"/>
            <a:ext cx="1080120" cy="664274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7524328" y="1916832"/>
            <a:ext cx="144016" cy="792088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289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Například: efekt </a:t>
            </a:r>
            <a:r>
              <a:rPr lang="cs-CZ" sz="3200" dirty="0" smtClean="0"/>
              <a:t>Odstíny šedi – zvolíme z nabídky</a:t>
            </a:r>
            <a:endParaRPr lang="cs-CZ" sz="3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06" y="1484784"/>
            <a:ext cx="9144000" cy="514099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Ovál 3"/>
          <p:cNvSpPr/>
          <p:nvPr/>
        </p:nvSpPr>
        <p:spPr>
          <a:xfrm>
            <a:off x="6948264" y="2528900"/>
            <a:ext cx="1008112" cy="36004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6948264" y="1124744"/>
            <a:ext cx="360040" cy="1404156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508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Zobrazí se náhled efektu – zvolíme použít</a:t>
            </a:r>
            <a:endParaRPr lang="cs-CZ" sz="3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7010"/>
            <a:ext cx="9144000" cy="514099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5" name="Přímá spojnice se šipkou 4"/>
          <p:cNvCxnSpPr/>
          <p:nvPr/>
        </p:nvCxnSpPr>
        <p:spPr>
          <a:xfrm flipH="1">
            <a:off x="3203848" y="980728"/>
            <a:ext cx="288032" cy="1800200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7236296" y="980728"/>
            <a:ext cx="360040" cy="3744416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ál 7"/>
          <p:cNvSpPr/>
          <p:nvPr/>
        </p:nvSpPr>
        <p:spPr>
          <a:xfrm>
            <a:off x="7056276" y="4725144"/>
            <a:ext cx="1080120" cy="72008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202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Zobrazí se konvertovat soubor – navolíme dle požadavků a opět Použít</a:t>
            </a:r>
            <a:endParaRPr lang="cs-CZ" sz="3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9091"/>
            <a:ext cx="9144000" cy="514099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Ovál 3"/>
          <p:cNvSpPr/>
          <p:nvPr/>
        </p:nvSpPr>
        <p:spPr>
          <a:xfrm>
            <a:off x="5153000" y="5589240"/>
            <a:ext cx="1008112" cy="576064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5657056" y="1196752"/>
            <a:ext cx="283096" cy="4392488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53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Obrázek uložíme</a:t>
            </a:r>
            <a:endParaRPr lang="cs-CZ" sz="3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7" y="1052736"/>
            <a:ext cx="9144000" cy="514099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6" name="Přímá spojnice se šipkou 5"/>
          <p:cNvCxnSpPr/>
          <p:nvPr/>
        </p:nvCxnSpPr>
        <p:spPr>
          <a:xfrm flipH="1">
            <a:off x="971600" y="908720"/>
            <a:ext cx="4176464" cy="1584176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51520" y="6163368"/>
            <a:ext cx="8424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Stejným způsobem </a:t>
            </a:r>
            <a:r>
              <a:rPr lang="cs-CZ" sz="2800" dirty="0"/>
              <a:t>postupujeme u ostatních efektů.</a:t>
            </a:r>
            <a:br>
              <a:rPr lang="cs-CZ" sz="2800" dirty="0"/>
            </a:b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22417" y="2492896"/>
            <a:ext cx="1741271" cy="288032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913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Úkol: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Vyberte si 1 obrázek z galerie </a:t>
            </a:r>
            <a:r>
              <a:rPr lang="cs-CZ" dirty="0" smtClean="0"/>
              <a:t>obrázků, uložte ho jako originál</a:t>
            </a:r>
            <a:endParaRPr lang="cs-CZ" dirty="0" smtClean="0"/>
          </a:p>
          <a:p>
            <a:r>
              <a:rPr lang="cs-CZ" dirty="0" smtClean="0"/>
              <a:t>Na tento obrázek aplikujte 11 různých efektů, každý vždy uložte </a:t>
            </a:r>
          </a:p>
          <a:p>
            <a:r>
              <a:rPr lang="cs-CZ" dirty="0" smtClean="0"/>
              <a:t>Vytvořte tabulku </a:t>
            </a:r>
            <a:r>
              <a:rPr lang="cs-CZ" dirty="0" smtClean="0"/>
              <a:t>4 x 3 ve Wordu </a:t>
            </a:r>
            <a:r>
              <a:rPr lang="cs-CZ" dirty="0" smtClean="0"/>
              <a:t>s </a:t>
            </a:r>
            <a:r>
              <a:rPr lang="cs-CZ" dirty="0" smtClean="0"/>
              <a:t>názvem Efekty fotografií – </a:t>
            </a:r>
            <a:r>
              <a:rPr lang="cs-CZ" dirty="0" err="1" smtClean="0"/>
              <a:t>Zoner</a:t>
            </a:r>
            <a:r>
              <a:rPr lang="cs-CZ" dirty="0" smtClean="0"/>
              <a:t> </a:t>
            </a:r>
            <a:r>
              <a:rPr lang="cs-CZ" dirty="0" err="1" smtClean="0"/>
              <a:t>Photo</a:t>
            </a:r>
            <a:r>
              <a:rPr lang="cs-CZ" dirty="0"/>
              <a:t> </a:t>
            </a:r>
            <a:r>
              <a:rPr lang="cs-CZ" dirty="0" smtClean="0"/>
              <a:t>Studio</a:t>
            </a:r>
          </a:p>
          <a:p>
            <a:r>
              <a:rPr lang="cs-CZ" dirty="0" smtClean="0"/>
              <a:t>Do tabulky vložte obrázky s efekty,</a:t>
            </a:r>
            <a:r>
              <a:rPr lang="cs-CZ" dirty="0" smtClean="0"/>
              <a:t> </a:t>
            </a:r>
            <a:r>
              <a:rPr lang="cs-CZ" dirty="0" smtClean="0"/>
              <a:t>na 1. místě </a:t>
            </a:r>
            <a:r>
              <a:rPr lang="cs-CZ" dirty="0" smtClean="0"/>
              <a:t>bude </a:t>
            </a:r>
            <a:r>
              <a:rPr lang="cs-CZ" dirty="0" smtClean="0"/>
              <a:t>originál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849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Výsledek může vypadat takto:</a:t>
            </a:r>
            <a:endParaRPr lang="cs-CZ" sz="32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24744"/>
            <a:ext cx="8413447" cy="5493287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27041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Nebo takto:</a:t>
            </a:r>
            <a:endParaRPr lang="cs-CZ" sz="32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4" y="1124744"/>
            <a:ext cx="9050014" cy="560148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2650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Nebo takto:</a:t>
            </a:r>
            <a:endParaRPr lang="cs-CZ" sz="3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0768"/>
            <a:ext cx="9144000" cy="543161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3988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74888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endParaRPr lang="cs-CZ" dirty="0"/>
          </a:p>
          <a:p>
            <a:r>
              <a:rPr lang="cs-CZ" dirty="0"/>
              <a:t>V materiálu byly použity prostředky Microsoft Office 2010 , vlastník licence je ZŠ Jablonec nad Nisou – Mšeno, Mozartova 24, příspěvková </a:t>
            </a:r>
            <a:r>
              <a:rPr lang="cs-CZ" dirty="0" smtClean="0"/>
              <a:t>organizace</a:t>
            </a:r>
          </a:p>
          <a:p>
            <a:endParaRPr lang="cs-CZ" dirty="0"/>
          </a:p>
          <a:p>
            <a:r>
              <a:rPr lang="cs-CZ" dirty="0"/>
              <a:t>V materiálu byly použity prostředky </a:t>
            </a:r>
            <a:r>
              <a:rPr lang="cs-CZ" dirty="0" err="1"/>
              <a:t>Zoner</a:t>
            </a:r>
            <a:r>
              <a:rPr lang="cs-CZ" dirty="0"/>
              <a:t> </a:t>
            </a:r>
            <a:r>
              <a:rPr lang="cs-CZ" dirty="0" err="1"/>
              <a:t>Photo</a:t>
            </a:r>
            <a:r>
              <a:rPr lang="cs-CZ" dirty="0"/>
              <a:t> Studio </a:t>
            </a:r>
            <a:r>
              <a:rPr lang="cs-CZ" dirty="0" smtClean="0"/>
              <a:t>16, </a:t>
            </a:r>
            <a:r>
              <a:rPr lang="cs-CZ" dirty="0"/>
              <a:t>vlastník licence je ZŠ Jablonec nad Nisou – Mšeno, Mozartova 24, příspěvková </a:t>
            </a:r>
            <a:r>
              <a:rPr lang="cs-CZ" dirty="0" smtClean="0"/>
              <a:t>organizace</a:t>
            </a:r>
          </a:p>
          <a:p>
            <a:endParaRPr lang="cs-CZ" dirty="0"/>
          </a:p>
          <a:p>
            <a:r>
              <a:rPr lang="cs-CZ" dirty="0" smtClean="0"/>
              <a:t>VICHEREK</a:t>
            </a:r>
            <a:r>
              <a:rPr lang="cs-CZ" dirty="0"/>
              <a:t>, Jiří. </a:t>
            </a:r>
            <a:r>
              <a:rPr lang="cs-CZ" i="1" dirty="0" err="1"/>
              <a:t>Zoner</a:t>
            </a:r>
            <a:r>
              <a:rPr lang="cs-CZ" i="1" dirty="0"/>
              <a:t> </a:t>
            </a:r>
            <a:r>
              <a:rPr lang="cs-CZ" i="1" dirty="0" err="1"/>
              <a:t>Photo</a:t>
            </a:r>
            <a:r>
              <a:rPr lang="cs-CZ" i="1" dirty="0"/>
              <a:t> Studio: praktická příručka</a:t>
            </a:r>
            <a:r>
              <a:rPr lang="cs-CZ" dirty="0"/>
              <a:t>. Brno: ZONER software, 2013, 144 s. ISBN 978-80-7413-256-8.</a:t>
            </a:r>
          </a:p>
        </p:txBody>
      </p:sp>
    </p:spTree>
    <p:extLst>
      <p:ext uri="{BB962C8B-B14F-4D97-AF65-F5344CB8AC3E}">
        <p14:creationId xmlns:p14="http://schemas.microsoft.com/office/powerpoint/2010/main" val="377786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514</TotalTime>
  <Words>186</Words>
  <Application>Microsoft Office PowerPoint</Application>
  <PresentationFormat>Předvádění na obrazovce (4:3)</PresentationFormat>
  <Paragraphs>23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Dokument</vt:lpstr>
      <vt:lpstr>Prezentace aplikace PowerPoint</vt:lpstr>
      <vt:lpstr>Zoner Photo Studio 16</vt:lpstr>
      <vt:lpstr>Efekty obrázků - modul Editor</vt:lpstr>
      <vt:lpstr>Například: efekt Odstíny šedi – zvolíme z nabídky</vt:lpstr>
      <vt:lpstr>Zobrazí se náhled efektu – zvolíme použít</vt:lpstr>
      <vt:lpstr>Zobrazí se konvertovat soubor – navolíme dle požadavků a opět Použít</vt:lpstr>
      <vt:lpstr>Obrázek uložíme</vt:lpstr>
      <vt:lpstr>Úkol: </vt:lpstr>
      <vt:lpstr>Výsledek může vypadat takto:</vt:lpstr>
      <vt:lpstr>Nebo takto:</vt:lpstr>
      <vt:lpstr>Nebo takto: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Škrabálková</dc:creator>
  <cp:lastModifiedBy>Zuzana Škrabálková</cp:lastModifiedBy>
  <cp:revision>41</cp:revision>
  <dcterms:created xsi:type="dcterms:W3CDTF">2014-02-17T21:34:11Z</dcterms:created>
  <dcterms:modified xsi:type="dcterms:W3CDTF">2014-07-09T16:09:28Z</dcterms:modified>
</cp:coreProperties>
</file>