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75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3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77150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VY_32_INOVACE_2_FYZIKA_02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Fyzikální veličiny, jednotky a konstanty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akademie, Sociální činnost, Veřejnosprávní činnost, 1.–2.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popis a charakteristika fyzikálních veličin, jednotek a konstant.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Charakteristika fyzikálních veličin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Dělení fyzikálních veličin, jejich značení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Fyzikální jednotky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- základní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- odvozené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- vedlejší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- násobky a díly 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Fyzikální konstanty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Fyzikální veličiny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Slouží k vyjádření výsledků měření, pozorování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a experimentu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Jde o určitou vlastnost sledovaného objektu nebo jevu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 označení se používají smluvené značky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např. 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hmotnost </a:t>
            </a:r>
            <a:r>
              <a:rPr lang="cs-CZ" sz="24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objem </a:t>
            </a:r>
            <a:r>
              <a:rPr lang="cs-CZ" sz="24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síla </a:t>
            </a:r>
            <a:r>
              <a:rPr lang="cs-CZ" sz="24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Hodnota fyzikální veličiny je určena číselnou hodnotou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a fyzikální jednotkou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např. </a:t>
            </a:r>
            <a:r>
              <a:rPr lang="cs-CZ" sz="24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= 30 km</a:t>
            </a:r>
          </a:p>
        </p:txBody>
      </p:sp>
    </p:spTree>
    <p:extLst>
      <p:ext uri="{BB962C8B-B14F-4D97-AF65-F5344CB8AC3E}">
        <p14:creationId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Dělení fyzikálních veličin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Skalární fyzikální veličiny (skaláry)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- od slova škála = stupnice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- jsou jednoznačně určeny jen číselnou hodnotou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a měřící jednotkou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- např. hmotnost, objem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Vektorové fyzikální veličiny (vektory)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- jsou jednoznačně určeny číselnou hodnotou,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měřící jednotkou a směrem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- např. síla, rychlost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4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Fyzikální jednotky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Arial" panose="020B0604020202020204" pitchFamily="34" charset="0"/>
                <a:cs typeface="Arial" pitchFamily="34" charset="0"/>
              </a:rPr>
              <a:t>Vztahy mezi veličinami vedly k nutnosti zavedení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itchFamily="34" charset="0"/>
              </a:rPr>
              <a:t>   soustav fyzikálních jednotek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Mezinárodně se v současné době používá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soustava SI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to zkratka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 francouzského </a:t>
            </a:r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Le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Système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International </a:t>
            </a:r>
            <a:r>
              <a:rPr lang="cs-CZ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d'Unités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Skládá se ze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základních jednotek, odvozených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jednotek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 násobků a dílů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jednotek</a:t>
            </a:r>
            <a:r>
              <a:rPr lang="cs-CZ" sz="2800" dirty="0" smtClean="0"/>
              <a:t>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soustavě SI existuje </a:t>
            </a:r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základních jednotek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(metr, kilogram, sekunda, ampér, kelvin,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kandela)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Odvozené </a:t>
            </a:r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jednotky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(získané ze základních jednotek),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tvoří se jako součiny a podíly jednotek základních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Násobky </a:t>
            </a:r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díly jednotek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(tvoří se pomocí předpon před jednotkami,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např.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kilo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metr,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piko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sekunda,…)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Vedlejší </a:t>
            </a:r>
            <a:r>
              <a:rPr lang="cs-CZ" sz="28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jednotky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(např.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hodina, litr, minuta) již nejsou součástí SI, jsou definovány převodními vztahy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47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Základní fyzikální jednotky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8934276"/>
              </p:ext>
            </p:extLst>
          </p:nvPr>
        </p:nvGraphicFramePr>
        <p:xfrm>
          <a:off x="539552" y="1340768"/>
          <a:ext cx="8229600" cy="4779507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73824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Fyzikální </a:t>
                      </a:r>
                      <a:r>
                        <a:rPr lang="cs-CZ" sz="20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veličina,  značka    </a:t>
                      </a:r>
                      <a:endParaRPr lang="cs-CZ" sz="2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Jednotka</a:t>
                      </a:r>
                      <a:endParaRPr lang="cs-CZ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Značka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79069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Délka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400" b="0" i="1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metr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9069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Hmotnost 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400" b="0" i="1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kilogram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kg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9069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Čas 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400" b="0" i="1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sekunda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9069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Elektrický proud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ampér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74047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Termodynamická</a:t>
                      </a:r>
                    </a:p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teplota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kelvin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9069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Látkové </a:t>
                      </a:r>
                    </a:p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množství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400" b="0" i="1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mol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mol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9069"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Svítivost   </a:t>
                      </a:r>
                      <a:r>
                        <a:rPr lang="cs-CZ" sz="2400" b="0" i="1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400" b="0" i="1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kandela</a:t>
                      </a:r>
                      <a:endParaRPr lang="cs-CZ" sz="2400" b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cd</a:t>
                      </a:r>
                    </a:p>
                  </a:txBody>
                  <a:tcPr marL="900000" marR="90000" marT="46800" marB="4680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770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Fyzikální konstanty fyziky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Jsou to neměnné fyzikální veličiny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Jejich hodnoty lze nalézt v MFCHT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Např. gravitační konstanty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elementární náboj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Avogadrova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konstanta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Coulombova konstanta</a:t>
            </a:r>
          </a:p>
        </p:txBody>
      </p:sp>
    </p:spTree>
    <p:extLst>
      <p:ext uri="{BB962C8B-B14F-4D97-AF65-F5344CB8AC3E}">
        <p14:creationId xmlns:p14="http://schemas.microsoft.com/office/powerpoint/2010/main" val="262179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K čemu slouží fyzikální veličiny?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Charakterizujte skaláry a vektory a uveďte příklad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Které jednotky patří do soustavy SI?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Jednotlivé druhy popište.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Kdy a kde se používají vedlejší jednotky?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Co jsou fyzikální konstanty?</a:t>
            </a: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</a:t>
            </a:r>
            <a:r>
              <a:rPr lang="cs-CZ" sz="24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otázky najdete </a:t>
            </a: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 marL="0" indent="0">
              <a:buNone/>
              <a:defRPr/>
            </a:pPr>
            <a:r>
              <a:rPr lang="cs-CZ" sz="1400" dirty="0" smtClean="0">
                <a:latin typeface="Arial" charset="0"/>
              </a:rPr>
              <a:t>1. http</a:t>
            </a:r>
            <a:r>
              <a:rPr lang="cs-CZ" sz="1400" dirty="0">
                <a:latin typeface="Arial" charset="0"/>
              </a:rPr>
              <a:t>://</a:t>
            </a:r>
            <a:r>
              <a:rPr lang="cs-CZ" sz="1400" dirty="0" smtClean="0">
                <a:latin typeface="Arial" charset="0"/>
              </a:rPr>
              <a:t>cs.wikipedia.org/wiki/Soustava_SI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2. 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  <a:r>
              <a:rPr lang="cs-CZ" sz="1400" dirty="0">
                <a:latin typeface="Arial" charset="0"/>
              </a:rPr>
              <a:t>.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Název díla: Fyzikální veličiny, jednotky a konstanty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září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1238</TotalTime>
  <Words>526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Obsah prezentace</vt:lpstr>
      <vt:lpstr>Fyzikální veličiny</vt:lpstr>
      <vt:lpstr>Dělení fyzikálních veličin</vt:lpstr>
      <vt:lpstr>Fyzikální jednotky</vt:lpstr>
      <vt:lpstr>Prezentace aplikace PowerPoint</vt:lpstr>
      <vt:lpstr>Základní fyzikální jednotky</vt:lpstr>
      <vt:lpstr>Fyzikální konstanty fyziky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107</cp:revision>
  <dcterms:created xsi:type="dcterms:W3CDTF">2012-11-30T22:17:21Z</dcterms:created>
  <dcterms:modified xsi:type="dcterms:W3CDTF">2013-09-23T17:43:07Z</dcterms:modified>
</cp:coreProperties>
</file>