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56" r:id="rId2"/>
    <p:sldId id="276" r:id="rId3"/>
    <p:sldId id="277" r:id="rId4"/>
    <p:sldId id="278" r:id="rId5"/>
    <p:sldId id="279" r:id="rId6"/>
    <p:sldId id="280" r:id="rId7"/>
    <p:sldId id="282" r:id="rId8"/>
    <p:sldId id="284" r:id="rId9"/>
    <p:sldId id="283" r:id="rId10"/>
    <p:sldId id="275" r:id="rId11"/>
    <p:sldId id="27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028" y="-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ynamika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16799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VY_32_INOVACE_2_FYZIKA_04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Dynamika – základní charakteristika a I. Newton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Stručná charakteristika Dynamiky a života I. Newtona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Charakteristika pojmu dynamika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Základní pojmy dynamiky – síla, hybnost, tlak, 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setrvačnost atd.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Život a dílo Isaaca Newtona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Dynamika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 to část mechaniky zabývající se příčinami pohybu </a:t>
            </a:r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hmotných objektů (bodů, těles, soustav těles).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Dynamika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tedy zaměřuje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veličiny </a:t>
            </a:r>
            <a:r>
              <a:rPr lang="cs-CZ" sz="2800" dirty="0" smtClean="0"/>
              <a:t>spojené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 dynamikou pohybu, jako např.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hybnost,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síla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a energie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Jedním z fyziků, který se podílel na rozvinutí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dynamiky byl Isaac Newton</a:t>
            </a:r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Základní pojmy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Síla – skládání, rozklad a rovnováha sil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Setrvačnost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Hybnost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Impuls síly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Druhy sil – dostředivá, odstředivá atd.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Tlak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Tlaková síla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Inerciální a neinerciální vztažná soustava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Isaac Newton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525963"/>
          </a:xfrm>
        </p:spPr>
        <p:txBody>
          <a:bodyPr/>
          <a:lstStyle/>
          <a:p>
            <a:r>
              <a:rPr lang="cs-CZ" altLang="cs-CZ" sz="2800" dirty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Isaaca </a:t>
            </a:r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Newtona (</a:t>
            </a:r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1643</a:t>
            </a:r>
            <a:r>
              <a:rPr lang="cs-CZ" altLang="cs-CZ" sz="2800" dirty="0">
                <a:latin typeface="Arial" charset="0"/>
              </a:rPr>
              <a:t>–</a:t>
            </a:r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1723</a:t>
            </a:r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Významný fyzik, matematik, filosof, astronom, </a:t>
            </a:r>
          </a:p>
          <a:p>
            <a:pPr marL="0" indent="0">
              <a:buNone/>
            </a:pPr>
            <a:r>
              <a:rPr lang="cs-CZ" altLang="cs-CZ" sz="2800" dirty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solidFill>
                  <a:srgbClr val="080808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alchymista, teolog</a:t>
            </a:r>
            <a:endParaRPr lang="cs-CZ" altLang="cs-CZ" sz="2800" dirty="0">
              <a:solidFill>
                <a:srgbClr val="080808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13797" y="6010254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Isaac Newton</a:t>
            </a:r>
            <a:endParaRPr lang="cs-CZ" sz="1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797" y="2564904"/>
            <a:ext cx="2376264" cy="3263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Život </a:t>
            </a:r>
            <a:r>
              <a:rPr lang="cs-CZ" altLang="cs-CZ" sz="3200" b="1" dirty="0">
                <a:solidFill>
                  <a:srgbClr val="990033"/>
                </a:solidFill>
                <a:latin typeface="Arial" charset="0"/>
              </a:rPr>
              <a:t>&amp; </a:t>
            </a:r>
            <a:r>
              <a:rPr lang="cs-CZ" altLang="cs-CZ" sz="3200" b="1" dirty="0" smtClean="0">
                <a:solidFill>
                  <a:srgbClr val="990033"/>
                </a:solidFill>
                <a:latin typeface="Arial" charset="0"/>
              </a:rPr>
              <a:t>Vynálezy </a:t>
            </a:r>
            <a:r>
              <a:rPr lang="cs-CZ" altLang="cs-CZ" sz="3200" b="1" dirty="0">
                <a:solidFill>
                  <a:srgbClr val="990033"/>
                </a:solidFill>
                <a:latin typeface="Arial" charset="0"/>
              </a:rPr>
              <a:t>&amp; Úspěchy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Narodil se 4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1643 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Woolsthorpu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ve východní Anglii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Od roku 1661 studoval na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Trinity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College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v Cambridge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 období 1665 – 1667 působil v rodném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Granthamu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kde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mu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podle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pověsti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spadlo na hlavu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jablko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 on přišel na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myšlenku gravitace; během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těchto dvou let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vynalezl svůj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diferenciální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počet, rozvinul svou teorii gravitace a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vytvořil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vlastní teorii podstaty světla 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barev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 roce 1669 se stal profesorem matematiky na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Cambridge</a:t>
            </a: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22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 roce 1672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sestrojil zrcadlový dalekohled 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stal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se členem Královské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společnosti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Byl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poslancem a v roce 1696 byl jmenován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dozorcem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později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mistrem v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královské mincovně v londýnském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Toweru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 roce 1705 byl královnou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Annou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povýšen do rytířského stavu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Newton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zemřel 31. 3 .1727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Londýně je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pohřben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Westminsterském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opatství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60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Nejznámější objev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mechanice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především dokázal, že fyzikální zákony platí nejen 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Zemi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ale i ve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vesmíru.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Newtonovým nejznámějším objevem byly jeho tři pohybové zákony: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1</a:t>
            </a: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pohybový zákon 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Zákon setrvačnosti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2</a:t>
            </a: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pohybový zákon 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Zákon síly</a:t>
            </a:r>
            <a:endParaRPr lang="cs-CZ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3</a:t>
            </a: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pohybový zákon 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Zákon akce a reakce</a:t>
            </a:r>
            <a:endParaRPr lang="cs-CZ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Dále objevil zákony všeobecné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gravitace</a:t>
            </a: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85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Závěr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Newtonovo pojetí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světa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stalo základem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racionalismu, osvícenství,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 mechanického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materialismu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Byl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jedním z prvních, kteří začali s publikováním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ve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vědeckých časopisech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Úspěšně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vedl anglickou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Královskou společnost, 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jež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stala v jeho době nejprestižnější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vědeckou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institucí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světa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0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>
                <a:latin typeface="Arial" charset="0"/>
                <a:cs typeface="Arial" charset="0"/>
              </a:rPr>
              <a:t>Čím se zabývá </a:t>
            </a:r>
            <a:r>
              <a:rPr lang="cs-CZ" sz="2400" dirty="0" smtClean="0">
                <a:latin typeface="Arial" charset="0"/>
                <a:cs typeface="Arial" charset="0"/>
              </a:rPr>
              <a:t>dynamika?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>
                <a:latin typeface="Arial" charset="0"/>
                <a:cs typeface="Arial" charset="0"/>
              </a:rPr>
              <a:t>Kdo patří mezi </a:t>
            </a:r>
            <a:r>
              <a:rPr lang="cs-CZ" sz="2400" dirty="0" smtClean="0">
                <a:latin typeface="Arial" charset="0"/>
                <a:cs typeface="Arial" charset="0"/>
              </a:rPr>
              <a:t>hlavního představitele?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Stručně charakterizujte pojmy užívané v dynamice – síla, 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hybnost, tlak atd.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Stručné popište </a:t>
            </a:r>
            <a:r>
              <a:rPr lang="cs-CZ" sz="2400" dirty="0">
                <a:latin typeface="Arial" charset="0"/>
                <a:cs typeface="Arial" charset="0"/>
              </a:rPr>
              <a:t>život a dílo G. </a:t>
            </a:r>
            <a:r>
              <a:rPr lang="cs-CZ" sz="2400" dirty="0" err="1">
                <a:latin typeface="Arial" charset="0"/>
                <a:cs typeface="Arial" charset="0"/>
              </a:rPr>
              <a:t>Galilee</a:t>
            </a: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otázky najdete 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Obrázky: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Obr. </a:t>
            </a:r>
            <a:r>
              <a:rPr lang="cs-CZ" sz="1400" dirty="0">
                <a:latin typeface="Arial" charset="0"/>
              </a:rPr>
              <a:t>1 http://upload.wikimedia.org/wikipedia/commons/3/39/GodfreyKneller-IsaacNewton-1689.jpg</a:t>
            </a:r>
            <a:endParaRPr lang="cs-CZ" sz="14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endParaRPr lang="cs-CZ" sz="1400" dirty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  <a:hlinkClick r:id="rId3"/>
              </a:rPr>
              <a:t>http</a:t>
            </a:r>
            <a:r>
              <a:rPr lang="cs-CZ" sz="1400" dirty="0">
                <a:latin typeface="Arial" charset="0"/>
                <a:hlinkClick r:id="rId3"/>
              </a:rPr>
              <a:t>://</a:t>
            </a:r>
            <a:r>
              <a:rPr lang="cs-CZ" sz="1400" dirty="0" smtClean="0">
                <a:latin typeface="Arial" charset="0"/>
                <a:hlinkClick r:id="rId3"/>
              </a:rPr>
              <a:t>cs.wikipedia.org/wiki/Dynamika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http://cs.wikipedia.org/wiki/Isaac_Newton</a:t>
            </a:r>
            <a:endParaRPr lang="cs-CZ" sz="14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400" smtClean="0">
                <a:latin typeface="Arial" charset="0"/>
              </a:rPr>
              <a:t>3.    </a:t>
            </a:r>
            <a:r>
              <a:rPr lang="cs-CZ" sz="1400" dirty="0" smtClean="0">
                <a:latin typeface="Arial" charset="0"/>
              </a:rPr>
              <a:t>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  <a:r>
              <a:rPr lang="cs-CZ" sz="1400" dirty="0">
                <a:latin typeface="Arial" charset="0"/>
              </a:rPr>
              <a:t>.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Název díla: Dynamika – základní charakteristika a I. Newton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říjen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1457</TotalTime>
  <Words>592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Obsah prezentace</vt:lpstr>
      <vt:lpstr>Dynamika</vt:lpstr>
      <vt:lpstr>Základní pojmy</vt:lpstr>
      <vt:lpstr>Isaac Newton</vt:lpstr>
      <vt:lpstr>Život &amp; Vynálezy &amp; Úspěchy</vt:lpstr>
      <vt:lpstr>Prezentace aplikace PowerPoint</vt:lpstr>
      <vt:lpstr>Nejznámější objev</vt:lpstr>
      <vt:lpstr>Závěr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126</cp:revision>
  <dcterms:created xsi:type="dcterms:W3CDTF">2012-11-30T22:17:21Z</dcterms:created>
  <dcterms:modified xsi:type="dcterms:W3CDTF">2013-10-21T02:42:35Z</dcterms:modified>
</cp:coreProperties>
</file>