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56" r:id="rId2"/>
    <p:sldId id="276" r:id="rId3"/>
    <p:sldId id="277" r:id="rId4"/>
    <p:sldId id="278" r:id="rId5"/>
    <p:sldId id="279" r:id="rId6"/>
    <p:sldId id="280" r:id="rId7"/>
    <p:sldId id="281" r:id="rId8"/>
    <p:sldId id="275" r:id="rId9"/>
    <p:sldId id="27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>
        <p:scale>
          <a:sx n="75" d="100"/>
          <a:sy n="75" d="100"/>
        </p:scale>
        <p:origin x="-1014" y="-6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echanika_tekutin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Archim%C3%A9d%C5%AFv_z%C3%A1kon" TargetMode="External"/><Relationship Id="rId4" Type="http://schemas.openxmlformats.org/officeDocument/2006/relationships/hyperlink" Target="http://cs.wikipedia.org/wiki/Pascal%C5%AFv_z%C3%A1k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26226018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Mechanika tekutin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akademie, Sociální činnost, Veřejnosprávní činnost, 1.–2.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Popis základních veličin a pojmů, Archimédův a Pascalův zákon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Charakteristika pojmu tekutina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Dělení mechaniky tekutin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Pojmy kapalina plyn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Pascalův zákon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Archimedův zákon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Mechanika  tekutin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Mechaniku tekutin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můžeme také nazývat též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mechanika </a:t>
            </a:r>
            <a:r>
              <a:rPr lang="cs-CZ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kapalin a </a:t>
            </a:r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plynů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to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část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mechaniky,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která se zabývá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mechanickými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vlastnostmi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tekutin,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tj.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silami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v kapalinách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plynech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pohybem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kapalin 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plynů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(prouděním)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Tekutiny nemají stálý tvar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tečou</a:t>
            </a:r>
          </a:p>
        </p:txBody>
      </p:sp>
    </p:spTree>
    <p:extLst>
      <p:ext uri="{BB962C8B-B14F-4D97-AF65-F5344CB8AC3E}">
        <p14:creationId xmlns:p14="http://schemas.microsoft.com/office/powerpoint/2010/main" xmlns="" val="196326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Dělení mechaniky tekutin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Dělení: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Podle </a:t>
            </a:r>
            <a:r>
              <a:rPr 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typu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tekutiny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- hydromechanika (mechanika kapalin – vody)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- aeromechanika (mechanika plynů – vzduchu)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Podle proudění tekutin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- hydrostatika a aerostatika (tekutina je v klidu)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- hydrodynamika a aerodynamika (proudící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tekutina)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714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Kapaliny a plyny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Kapaliny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zachovávají svůj objem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- jsou nestlačitelné (ideální kapalina) či velmi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málo stlačitelné (reálná kapalina)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- v nádobě tvoří vodorovnou hladinu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Plyny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-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mění snadno svůj objem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- jsou stlačitelné (ideální plyn) či velmi snadno stlačitelné   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(reálný plyn)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- vyplní celý objem uzavřené nádoby 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554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Pascalův zákon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Tlak vyvolaný vnější silou se šíří v tekutině všemi směry a je ve všech místech tekutiny stejně velký</a:t>
            </a:r>
          </a:p>
          <a:p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Aplikace: 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Hydraulické zařízení (zvedák, lis, stavební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stroje – buldozer, bagr, brzdy v automobilu)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Tlak p nebo P (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pressure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), jednotkou je pascal Pa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veličiny: tlak, tlaková síla, plocha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300191" y="4797152"/>
          <a:ext cx="894293" cy="792088"/>
        </p:xfrm>
        <a:graphic>
          <a:graphicData uri="http://schemas.openxmlformats.org/presentationml/2006/ole">
            <p:oleObj spid="_x0000_s1026" name="Rovnice" r:id="rId3" imgW="44424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26149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Archimedův zákon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363272" cy="4968552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Těleso ponořené do kapaliny je nadlehčováno silou, která se rovná tíze kapaliny stejného objemu, jaký má ponořená část tělesa</a:t>
            </a:r>
            <a:endParaRPr lang="cs-CZ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Aplikace:</a:t>
            </a:r>
          </a:p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lze využít k určení hustoty pevné látky</a:t>
            </a:r>
          </a:p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vysvětluje plování těles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Vztlaková síla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veličiny – vztlaková síla, objem ponořené části tělesa, 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hustota kapaliny, gravitační konstanta 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419872" y="4581128"/>
          <a:ext cx="1980220" cy="648072"/>
        </p:xfrm>
        <a:graphic>
          <a:graphicData uri="http://schemas.openxmlformats.org/presentationml/2006/ole">
            <p:oleObj spid="_x0000_s2050" name="Rovnice" r:id="rId3" imgW="698400" imgH="2286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6111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Čím se zabývá mechanika tekutin?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Co je to tekutina?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Podle čeho dělíme mechaniku tekutin 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Čím se zabývá hydromechanika, aeromechanika, hydrostatika, hydrodynamika?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Charakterizujte kapaliny a plyny?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Vyslovte a popište Pascalův zákon.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Vyslovte a popište Archimedův zákon.</a:t>
            </a: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otázky najdete 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Zdroje:</a:t>
            </a:r>
          </a:p>
          <a:p>
            <a:pPr marL="609600" indent="-609600">
              <a:buAutoNum type="arabicPeriod"/>
              <a:defRPr/>
            </a:pPr>
            <a:r>
              <a:rPr lang="cs-CZ" sz="1200" dirty="0" smtClean="0">
                <a:latin typeface="Arial" charset="0"/>
                <a:hlinkClick r:id="rId3"/>
              </a:rPr>
              <a:t>http</a:t>
            </a:r>
            <a:r>
              <a:rPr lang="cs-CZ" sz="1200" dirty="0">
                <a:latin typeface="Arial" charset="0"/>
                <a:hlinkClick r:id="rId3"/>
              </a:rPr>
              <a:t>://</a:t>
            </a:r>
            <a:r>
              <a:rPr lang="cs-CZ" sz="1200" dirty="0" smtClean="0">
                <a:latin typeface="Arial" charset="0"/>
                <a:hlinkClick r:id="rId3"/>
              </a:rPr>
              <a:t>cs.wikipedia.org/wiki/Mechanika_tekutin</a:t>
            </a:r>
            <a:endParaRPr lang="cs-CZ" sz="1200" dirty="0" smtClean="0">
              <a:latin typeface="Arial" charset="0"/>
            </a:endParaRPr>
          </a:p>
          <a:p>
            <a:pPr marL="609600" indent="-609600">
              <a:buAutoNum type="arabicPeriod"/>
              <a:defRPr/>
            </a:pPr>
            <a:r>
              <a:rPr lang="cs-CZ" sz="1200" dirty="0">
                <a:latin typeface="Arial" charset="0"/>
                <a:hlinkClick r:id="rId4"/>
              </a:rPr>
              <a:t>http://</a:t>
            </a:r>
            <a:r>
              <a:rPr lang="cs-CZ" sz="1200" dirty="0" smtClean="0">
                <a:latin typeface="Arial" charset="0"/>
                <a:hlinkClick r:id="rId4"/>
              </a:rPr>
              <a:t>cs.wikipedia.org/wiki/Pascal%C5%AFv_z%C3%A1kon</a:t>
            </a:r>
            <a:endParaRPr lang="cs-CZ" sz="1200" dirty="0" smtClean="0">
              <a:latin typeface="Arial" charset="0"/>
            </a:endParaRPr>
          </a:p>
          <a:p>
            <a:pPr marL="609600" indent="-609600">
              <a:buAutoNum type="arabicPeriod"/>
              <a:defRPr/>
            </a:pPr>
            <a:r>
              <a:rPr lang="cs-CZ" sz="1200" dirty="0">
                <a:latin typeface="Arial" charset="0"/>
                <a:hlinkClick r:id="rId5"/>
              </a:rPr>
              <a:t>http://</a:t>
            </a:r>
            <a:r>
              <a:rPr lang="cs-CZ" sz="1200" dirty="0" smtClean="0">
                <a:latin typeface="Arial" charset="0"/>
                <a:hlinkClick r:id="rId5"/>
              </a:rPr>
              <a:t>cs.wikipedia.org/wiki/Archim%C3%A9d%C5%AFv_z%C3%A1kon</a:t>
            </a:r>
            <a:endParaRPr lang="cs-CZ" sz="12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4..   I. </a:t>
            </a:r>
            <a:r>
              <a:rPr lang="cs-CZ" sz="1200" dirty="0" err="1" smtClean="0">
                <a:latin typeface="Arial" charset="0"/>
              </a:rPr>
              <a:t>Šoll</a:t>
            </a:r>
            <a:r>
              <a:rPr lang="cs-CZ" sz="1200" dirty="0" smtClean="0">
                <a:latin typeface="Arial" charset="0"/>
              </a:rPr>
              <a:t>,. Fyzika pro netechnické obory SOŠ a SOU. </a:t>
            </a:r>
            <a:r>
              <a:rPr lang="cs-CZ" sz="1200" dirty="0">
                <a:latin typeface="Arial" charset="0"/>
              </a:rPr>
              <a:t>třetí, upravené vydání. Praha: Fortuna, </a:t>
            </a:r>
            <a:r>
              <a:rPr lang="cs-CZ" sz="12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80-7168-902-5</a:t>
            </a:r>
            <a:r>
              <a:rPr lang="cs-CZ" sz="1200" dirty="0">
                <a:latin typeface="Arial" charset="0"/>
              </a:rPr>
              <a:t>.</a:t>
            </a:r>
          </a:p>
          <a:p>
            <a:pPr marL="609600" indent="-609600">
              <a:buFont typeface="Arial" charset="0"/>
              <a:buNone/>
              <a:defRPr/>
            </a:pPr>
            <a:endParaRPr lang="cs-CZ" sz="12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609600" lvl="0" indent="-609600">
              <a:buNone/>
              <a:defRPr/>
            </a:pPr>
            <a:r>
              <a:rPr lang="cs-CZ" sz="1200" dirty="0" smtClean="0">
                <a:latin typeface="Arial" charset="0"/>
              </a:rPr>
              <a:t>Název díla: Mechanika tekutin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2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1724</TotalTime>
  <Words>507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Editor rovnic 3.0</vt:lpstr>
      <vt:lpstr>Obchodní akademie, Střední odborná škola  a Jazyková škola s právem státní jazykové zkoušky,  Hradec Králové</vt:lpstr>
      <vt:lpstr>Obsah prezentace</vt:lpstr>
      <vt:lpstr>Mechanika  tekutin</vt:lpstr>
      <vt:lpstr>Dělení mechaniky tekutin</vt:lpstr>
      <vt:lpstr>Kapaliny a plyny</vt:lpstr>
      <vt:lpstr>Pascalův zákon</vt:lpstr>
      <vt:lpstr>Archimedův zákon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157</cp:revision>
  <dcterms:created xsi:type="dcterms:W3CDTF">2012-11-30T22:17:21Z</dcterms:created>
  <dcterms:modified xsi:type="dcterms:W3CDTF">2014-01-03T08:48:38Z</dcterms:modified>
</cp:coreProperties>
</file>