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58" r:id="rId3"/>
    <p:sldId id="261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1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3CD454-8D32-4F85-BA7A-565B9687CD9F}" type="datetimeFigureOut">
              <a:rPr lang="cs-CZ" smtClean="0"/>
              <a:pPr/>
              <a:t>2.10.2011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7FD302A-613D-4381-B45C-6F2085DA45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14" name="whoosh.wav"/>
          </p:stSnd>
        </p:sndAc>
      </p:transition>
    </mc:Choice>
    <mc:Fallback>
      <p:transition spd="slow">
        <p:fade/>
        <p:sndAc>
          <p:stSnd>
            <p:snd r:embed="rId13" name="whoosh.wav"/>
          </p:stSnd>
        </p:sndAc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NUL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VY_32_INOVACE_12_KALENDÁŘ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09411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ALENDÁŘ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2686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4" name="chimes.wav"/>
          </p:stSnd>
        </p:sndAc>
      </p:transition>
    </mc:Choice>
    <mc:Fallback>
      <p:transition spd="slow"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452596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. </a:t>
            </a:r>
            <a:r>
              <a:rPr lang="cs-CZ" sz="4500" b="1" dirty="0" smtClean="0">
                <a:solidFill>
                  <a:srgbClr val="92D050"/>
                </a:solidFill>
              </a:rPr>
              <a:t>KALENDÁŘ JE SEZNAM  MĚSÍCŮ, KTERÉ JDOU PO SOBĚ CELÝ ROK .</a:t>
            </a:r>
          </a:p>
          <a:p>
            <a:pPr marL="0" indent="0">
              <a:buNone/>
            </a:pPr>
            <a:endParaRPr lang="cs-CZ" sz="3800" dirty="0" smtClean="0"/>
          </a:p>
          <a:p>
            <a:pPr marL="0" indent="0">
              <a:buNone/>
            </a:pPr>
            <a:r>
              <a:rPr lang="cs-CZ" sz="3800" b="1" dirty="0" smtClean="0">
                <a:solidFill>
                  <a:srgbClr val="92D050"/>
                </a:solidFill>
              </a:rPr>
              <a:t>	</a:t>
            </a:r>
            <a:r>
              <a:rPr lang="cs-CZ" sz="5800" b="1" u="sng" dirty="0" smtClean="0">
                <a:solidFill>
                  <a:srgbClr val="FF0000"/>
                </a:solidFill>
              </a:rPr>
              <a:t> ROK MÁ 12 MĚSÍCŮ</a:t>
            </a:r>
          </a:p>
          <a:p>
            <a:pPr marL="0" indent="0">
              <a:buNone/>
            </a:pPr>
            <a:r>
              <a:rPr lang="cs-CZ" sz="3800" b="1" dirty="0" smtClean="0">
                <a:solidFill>
                  <a:srgbClr val="92D050"/>
                </a:solidFill>
              </a:rPr>
              <a:t>	</a:t>
            </a:r>
          </a:p>
          <a:p>
            <a:pPr marL="0" indent="0">
              <a:buNone/>
            </a:pPr>
            <a:endParaRPr lang="cs-CZ" sz="3800" b="1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5000" b="1" dirty="0" smtClean="0">
                <a:solidFill>
                  <a:srgbClr val="0070C0"/>
                </a:solidFill>
              </a:rPr>
              <a:t>LEDEN	ÚNOR            BŘEZEN</a:t>
            </a:r>
          </a:p>
          <a:p>
            <a:pPr marL="0" indent="0">
              <a:buNone/>
            </a:pPr>
            <a:r>
              <a:rPr lang="cs-CZ" sz="5000" b="1" dirty="0" smtClean="0">
                <a:solidFill>
                  <a:srgbClr val="FFC000"/>
                </a:solidFill>
              </a:rPr>
              <a:t>DUBEN      KVĚTEN	ČERVEN</a:t>
            </a:r>
          </a:p>
          <a:p>
            <a:pPr marL="0" indent="0">
              <a:buNone/>
            </a:pPr>
            <a:r>
              <a:rPr lang="cs-CZ" sz="5000" b="1" dirty="0" smtClean="0">
                <a:solidFill>
                  <a:srgbClr val="00B050"/>
                </a:solidFill>
              </a:rPr>
              <a:t>ČERVENEC     SRPEN                ZÁŘÍ</a:t>
            </a:r>
          </a:p>
          <a:p>
            <a:pPr marL="0" indent="0">
              <a:buNone/>
            </a:pPr>
            <a:r>
              <a:rPr lang="cs-CZ" sz="5000" b="1" dirty="0" smtClean="0">
                <a:solidFill>
                  <a:srgbClr val="0070C0"/>
                </a:solidFill>
              </a:rPr>
              <a:t>ŘÍJEN          LISTOPAD                    PROSINEC</a:t>
            </a:r>
          </a:p>
          <a:p>
            <a:pPr marL="0" indent="0">
              <a:buNone/>
            </a:pPr>
            <a:r>
              <a:rPr lang="cs-CZ" sz="5000" b="1" dirty="0" smtClean="0"/>
              <a:t>			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039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Doplň měsíce v roce:</a:t>
            </a:r>
          </a:p>
          <a:p>
            <a:r>
              <a:rPr lang="cs-CZ" sz="2800" b="1" u="sng" dirty="0" smtClean="0">
                <a:solidFill>
                  <a:srgbClr val="0070C0"/>
                </a:solidFill>
              </a:rPr>
              <a:t>L				</a:t>
            </a:r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b="1" u="sng" dirty="0" smtClean="0">
                <a:solidFill>
                  <a:srgbClr val="0070C0"/>
                </a:solidFill>
              </a:rPr>
              <a:t>Č______________                            </a:t>
            </a:r>
          </a:p>
          <a:p>
            <a:r>
              <a:rPr lang="cs-CZ" sz="2800" b="1" u="sng" dirty="0" smtClean="0">
                <a:solidFill>
                  <a:srgbClr val="0070C0"/>
                </a:solidFill>
              </a:rPr>
              <a:t>Ú				</a:t>
            </a:r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b="1" u="sng" dirty="0" smtClean="0">
                <a:solidFill>
                  <a:srgbClr val="0070C0"/>
                </a:solidFill>
              </a:rPr>
              <a:t>S_______________                            </a:t>
            </a:r>
          </a:p>
          <a:p>
            <a:r>
              <a:rPr lang="cs-CZ" sz="2800" b="1" u="sng" dirty="0" smtClean="0">
                <a:solidFill>
                  <a:srgbClr val="0070C0"/>
                </a:solidFill>
              </a:rPr>
              <a:t>B				</a:t>
            </a:r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b="1" u="sng" dirty="0" smtClean="0">
                <a:solidFill>
                  <a:srgbClr val="0070C0"/>
                </a:solidFill>
              </a:rPr>
              <a:t>Z_______________                             </a:t>
            </a:r>
          </a:p>
          <a:p>
            <a:r>
              <a:rPr lang="cs-CZ" sz="2800" b="1" u="sng" dirty="0" smtClean="0">
                <a:solidFill>
                  <a:srgbClr val="0070C0"/>
                </a:solidFill>
              </a:rPr>
              <a:t>D				</a:t>
            </a:r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b="1" u="sng" dirty="0" smtClean="0">
                <a:solidFill>
                  <a:srgbClr val="0070C0"/>
                </a:solidFill>
              </a:rPr>
              <a:t>Ř_______________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  </a:t>
            </a:r>
          </a:p>
          <a:p>
            <a:r>
              <a:rPr lang="cs-CZ" sz="2800" b="1" u="sng" dirty="0" smtClean="0">
                <a:solidFill>
                  <a:srgbClr val="0070C0"/>
                </a:solidFill>
              </a:rPr>
              <a:t>K				</a:t>
            </a:r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b="1" u="sng" dirty="0" smtClean="0">
                <a:solidFill>
                  <a:srgbClr val="0070C0"/>
                </a:solidFill>
              </a:rPr>
              <a:t>L_______________                              </a:t>
            </a:r>
          </a:p>
          <a:p>
            <a:r>
              <a:rPr lang="cs-CZ" sz="2800" b="1" u="sng" dirty="0" smtClean="0">
                <a:solidFill>
                  <a:srgbClr val="0070C0"/>
                </a:solidFill>
              </a:rPr>
              <a:t>Č				</a:t>
            </a:r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b="1" u="sng" dirty="0" smtClean="0">
                <a:solidFill>
                  <a:srgbClr val="0070C0"/>
                </a:solidFill>
              </a:rPr>
              <a:t>P_______________              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4660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TÝDEN V KALENDÁŘI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TÝDEN MÁ		</a:t>
            </a:r>
            <a:r>
              <a:rPr lang="cs-CZ" sz="3200" b="1" dirty="0" smtClean="0">
                <a:solidFill>
                  <a:srgbClr val="FF0000"/>
                </a:solidFill>
              </a:rPr>
              <a:t>7 DNŮ</a:t>
            </a:r>
          </a:p>
          <a:p>
            <a:endParaRPr lang="cs-CZ" b="1" dirty="0" smtClean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PONDĚLÍ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ÚTERÝ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STŘEDA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ČTVRTEK</a:t>
            </a:r>
          </a:p>
          <a:p>
            <a:r>
              <a:rPr lang="cs-CZ" b="1" dirty="0" smtClean="0">
                <a:solidFill>
                  <a:srgbClr val="FFC000"/>
                </a:solidFill>
              </a:rPr>
              <a:t>PÁTEK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SOBOTA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NEDĚLE </a:t>
            </a:r>
            <a:r>
              <a:rPr lang="cs-CZ" b="1" dirty="0" smtClean="0"/>
              <a:t>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29537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TÝDEN V KALENDÁŘI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Doplň dny v týdnu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 P______________________                                                                                       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Ú_______________________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S_______________________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Č______________________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P_______________________</a:t>
            </a:r>
          </a:p>
          <a:p>
            <a:r>
              <a:rPr lang="cs-CZ" b="1" u="sng" dirty="0" smtClean="0">
                <a:solidFill>
                  <a:srgbClr val="00B050"/>
                </a:solidFill>
              </a:rPr>
              <a:t>S_______________________</a:t>
            </a:r>
          </a:p>
          <a:p>
            <a:r>
              <a:rPr lang="cs-CZ" b="1" u="sng" dirty="0" smtClean="0">
                <a:solidFill>
                  <a:srgbClr val="00B050"/>
                </a:solidFill>
              </a:rPr>
              <a:t>N______________________</a:t>
            </a:r>
            <a:endParaRPr lang="cs-CZ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120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SE V KALENDÁŘI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200" b="1" dirty="0" smtClean="0">
                <a:solidFill>
                  <a:srgbClr val="00B050"/>
                </a:solidFill>
              </a:rPr>
              <a:t>DATUM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JAKÝ JE DEN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KDO MÁ SVÁTEK</a:t>
            </a:r>
          </a:p>
          <a:p>
            <a:endParaRPr lang="cs-CZ" sz="3200" b="1" dirty="0"/>
          </a:p>
          <a:p>
            <a:r>
              <a:rPr lang="cs-CZ" sz="3200" b="1" dirty="0" smtClean="0">
                <a:solidFill>
                  <a:srgbClr val="00B050"/>
                </a:solidFill>
              </a:rPr>
              <a:t>7.BŘEZNA 2011 </a:t>
            </a:r>
          </a:p>
          <a:p>
            <a:r>
              <a:rPr lang="cs-CZ" sz="3200" b="1" dirty="0" smtClean="0">
                <a:solidFill>
                  <a:srgbClr val="FFC000"/>
                </a:solidFill>
              </a:rPr>
              <a:t>PONDĚLÍ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TOMÁŠ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0058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hoosh.wav"/>
          </p:stSnd>
        </p:sndAc>
      </p:transition>
    </mc:Choice>
    <mc:Fallback>
      <p:transition spd="slow">
        <p:fade/>
        <p:sndAc>
          <p:stSnd>
            <p:snd r:embed="rId2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144</TotalTime>
  <Words>107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Snímek 1</vt:lpstr>
      <vt:lpstr>KALENDÁŘ</vt:lpstr>
      <vt:lpstr>MĚSÍCE V ROCE</vt:lpstr>
      <vt:lpstr>TÝDEN V KALENDÁŘI</vt:lpstr>
      <vt:lpstr>TÝDEN V KALENDÁŘI</vt:lpstr>
      <vt:lpstr>CO SE V KALENDÁŘI DOZVÍME?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Poláškovi</cp:lastModifiedBy>
  <cp:revision>19</cp:revision>
  <dcterms:created xsi:type="dcterms:W3CDTF">2011-03-09T15:05:58Z</dcterms:created>
  <dcterms:modified xsi:type="dcterms:W3CDTF">2011-10-02T13:43:54Z</dcterms:modified>
</cp:coreProperties>
</file>