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6" r:id="rId3"/>
    <p:sldId id="277" r:id="rId4"/>
    <p:sldId id="279" r:id="rId5"/>
    <p:sldId id="280" r:id="rId6"/>
    <p:sldId id="282" r:id="rId7"/>
    <p:sldId id="275" r:id="rId8"/>
    <p:sldId id="27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-73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DD24B-D939-4CC9-BD30-0A1CA02774F9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4E74BD-9B6F-4127-B571-93553CDCBA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134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4E74BD-9B6F-4127-B571-93553CDCBA7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043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0" Type="http://schemas.openxmlformats.org/officeDocument/2006/relationships/image" Target="../media/image7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7.bin"/><Relationship Id="rId10" Type="http://schemas.openxmlformats.org/officeDocument/2006/relationships/image" Target="../media/image12.wmf"/><Relationship Id="rId4" Type="http://schemas.openxmlformats.org/officeDocument/2006/relationships/image" Target="../media/image9.wmf"/><Relationship Id="rId9" Type="http://schemas.openxmlformats.org/officeDocument/2006/relationships/oleObject" Target="../embeddings/oleObject9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0146094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Zdeněk Šmíd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VY_32_INOVACE_2_FYZIKA_17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Magnetické pole, magnety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akademie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Stručný přehled, magnet, magnetické pole, magnetická síla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08912" cy="3528392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Magnety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Magnetické pole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Magnetická indukce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Ampérův zákon</a:t>
            </a:r>
          </a:p>
          <a:p>
            <a:endParaRPr lang="cs-CZ" sz="2800" dirty="0" smtClean="0">
              <a:latin typeface="Arial" charset="0"/>
              <a:cs typeface="Arial" charset="0"/>
            </a:endParaRPr>
          </a:p>
          <a:p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Magnety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4464496"/>
          </a:xfrm>
        </p:spPr>
        <p:txBody>
          <a:bodyPr/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átky, které ve svém okolí vytvářejí magnetické pole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dočasné  x  trvalé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ůzné magnetické vlastnosti</a:t>
            </a:r>
          </a:p>
          <a:p>
            <a:pPr lvl="1"/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paramagnetické-mírně zesilují magnetické pole (hliník, vápník, uran aj.)</a:t>
            </a:r>
          </a:p>
          <a:p>
            <a:pPr lvl="1"/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diamagnetické-mírně zeslabují magnetické pole (zlato, síra, voda aj.)</a:t>
            </a:r>
          </a:p>
          <a:p>
            <a:pPr lvl="1"/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feromagnetické-silně zesilují magnetické pole (železo, kobalt, nikl, některé slitiny, oxidy železa aj.)</a:t>
            </a:r>
          </a:p>
        </p:txBody>
      </p:sp>
    </p:spTree>
    <p:extLst>
      <p:ext uri="{BB962C8B-B14F-4D97-AF65-F5344CB8AC3E}">
        <p14:creationId xmlns:p14="http://schemas.microsoft.com/office/powerpoint/2010/main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Magnetické pole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268960"/>
          </a:xfrm>
        </p:spPr>
        <p:txBody>
          <a:bodyPr/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f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yzikální pole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lze jej pozorovat kolem elektrického náboje, vodiče s proudem, kolem permanentních magnetů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zobrazujeme jej pomocí magnetických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ndukčních čar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104" name="Picture 3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967279"/>
            <a:ext cx="3079184" cy="2066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25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Magnetická indukce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84984"/>
          </a:xfrm>
        </p:spPr>
        <p:txBody>
          <a:bodyPr/>
          <a:lstStyle/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pokud vložíme do magnetického pole vodič 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 proudem, působí na vodič magnetická síla</a:t>
            </a: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agnetická indukce    ; jednotka </a:t>
            </a:r>
            <a:r>
              <a:rPr lang="cs-CZ" sz="28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tesla</a:t>
            </a:r>
            <a:r>
              <a:rPr lang="cs-CZ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(T)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lektrický proud 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délka vodiče 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6420246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5" name="Objekt 410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04853212"/>
              </p:ext>
            </p:extLst>
          </p:nvPr>
        </p:nvGraphicFramePr>
        <p:xfrm>
          <a:off x="2699792" y="2564904"/>
          <a:ext cx="2041639" cy="642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9" name="Rovnice" r:id="rId5" imgW="685800" imgH="215640" progId="Equation.3">
                  <p:embed/>
                </p:oleObj>
              </mc:Choice>
              <mc:Fallback>
                <p:oleObj name="Rovnice" r:id="rId5" imgW="68580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699792" y="2564904"/>
                        <a:ext cx="2041639" cy="6427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6" name="Objekt 410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0056815"/>
              </p:ext>
            </p:extLst>
          </p:nvPr>
        </p:nvGraphicFramePr>
        <p:xfrm>
          <a:off x="4067944" y="2996952"/>
          <a:ext cx="432048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0" name="Rovnice" r:id="rId7" imgW="152280" imgH="203040" progId="Equation.3">
                  <p:embed/>
                </p:oleObj>
              </mc:Choice>
              <mc:Fallback>
                <p:oleObj name="Rovnice" r:id="rId7" imgW="15228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067944" y="2996952"/>
                        <a:ext cx="432048" cy="5760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7" name="Objekt 410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1689626"/>
              </p:ext>
            </p:extLst>
          </p:nvPr>
        </p:nvGraphicFramePr>
        <p:xfrm>
          <a:off x="3491880" y="3645024"/>
          <a:ext cx="387735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1" name="Rovnice" r:id="rId9" imgW="126720" imgH="164880" progId="Equation.3">
                  <p:embed/>
                </p:oleObj>
              </mc:Choice>
              <mc:Fallback>
                <p:oleObj name="Rovnice" r:id="rId9" imgW="126720" imgH="1648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3491880" y="3645024"/>
                        <a:ext cx="387735" cy="5040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8" name="Objekt 410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4785576"/>
              </p:ext>
            </p:extLst>
          </p:nvPr>
        </p:nvGraphicFramePr>
        <p:xfrm>
          <a:off x="2987824" y="4077072"/>
          <a:ext cx="288032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2" name="Rovnice" r:id="rId11" imgW="88560" imgH="177480" progId="Equation.3">
                  <p:embed/>
                </p:oleObj>
              </mc:Choice>
              <mc:Fallback>
                <p:oleObj name="Rovnice" r:id="rId11" imgW="88560" imgH="177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987824" y="4077072"/>
                        <a:ext cx="288032" cy="5760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9355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Ampérův zákon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Velikost přitažlivé síly, kterou působí jeden z takových vodičů na nějaký úsek druhého vodiče, je úměrná procházejícím proudům, délce   tohoto úseku a nepřímo úměrná vzdálenosti   mezi nimi:</a:t>
            </a: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242991"/>
              </p:ext>
            </p:extLst>
          </p:nvPr>
        </p:nvGraphicFramePr>
        <p:xfrm>
          <a:off x="7452320" y="2420888"/>
          <a:ext cx="288925" cy="576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8" name="Rovnice" r:id="rId3" imgW="88560" imgH="177480" progId="Equation.3">
                  <p:embed/>
                </p:oleObj>
              </mc:Choice>
              <mc:Fallback>
                <p:oleObj name="Rovnice" r:id="rId3" imgW="88560" imgH="177480" progId="Equation.3">
                  <p:embed/>
                  <p:pic>
                    <p:nvPicPr>
                      <p:cNvPr id="0" name="Objekt 410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52320" y="2420888"/>
                        <a:ext cx="288925" cy="576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6516678"/>
              </p:ext>
            </p:extLst>
          </p:nvPr>
        </p:nvGraphicFramePr>
        <p:xfrm>
          <a:off x="7884368" y="2852936"/>
          <a:ext cx="360040" cy="4582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9" name="Rovnice" r:id="rId5" imgW="139680" imgH="177480" progId="Equation.3">
                  <p:embed/>
                </p:oleObj>
              </mc:Choice>
              <mc:Fallback>
                <p:oleObj name="Rovnice" r:id="rId5" imgW="139680" imgH="177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884368" y="2852936"/>
                        <a:ext cx="360040" cy="45823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5717810"/>
              </p:ext>
            </p:extLst>
          </p:nvPr>
        </p:nvGraphicFramePr>
        <p:xfrm>
          <a:off x="2915816" y="3429000"/>
          <a:ext cx="2448272" cy="10999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0" name="Rovnice" r:id="rId7" imgW="876240" imgH="393480" progId="Equation.3">
                  <p:embed/>
                </p:oleObj>
              </mc:Choice>
              <mc:Fallback>
                <p:oleObj name="Rovnice" r:id="rId7" imgW="8762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915816" y="3429000"/>
                        <a:ext cx="2448272" cy="109994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9633980"/>
              </p:ext>
            </p:extLst>
          </p:nvPr>
        </p:nvGraphicFramePr>
        <p:xfrm>
          <a:off x="2987823" y="4653136"/>
          <a:ext cx="2709301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1" name="Rovnice" r:id="rId9" imgW="1091880" imgH="203040" progId="Equation.3">
                  <p:embed/>
                </p:oleObj>
              </mc:Choice>
              <mc:Fallback>
                <p:oleObj name="Rovnice" r:id="rId9" imgW="109188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987823" y="4653136"/>
                        <a:ext cx="2709301" cy="5040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73140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/>
              <a:t>Z kterých látek je vytvořen magnet? </a:t>
            </a:r>
          </a:p>
          <a:p>
            <a:r>
              <a:rPr lang="cs-CZ" sz="2400" dirty="0" smtClean="0"/>
              <a:t>Co to jsou magnetické indukční čáry?</a:t>
            </a:r>
          </a:p>
          <a:p>
            <a:r>
              <a:rPr lang="cs-CZ" sz="2400" dirty="0" smtClean="0"/>
              <a:t>Jakou jednotku má magnetická indukce?</a:t>
            </a:r>
          </a:p>
          <a:p>
            <a:r>
              <a:rPr lang="cs-CZ" sz="2400" dirty="0" smtClean="0"/>
              <a:t>Ampérův zákon.</a:t>
            </a:r>
          </a:p>
          <a:p>
            <a:r>
              <a:rPr lang="cs-CZ" sz="2400" dirty="0" smtClean="0"/>
              <a:t>Uve</a:t>
            </a:r>
            <a:r>
              <a:rPr lang="cs-CZ" sz="2400" dirty="0" smtClean="0">
                <a:latin typeface="Arial"/>
                <a:cs typeface="Arial"/>
              </a:rPr>
              <a:t>ďte příklady praktického využití magnetismu.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Zdroje:</a:t>
            </a: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cs.wikipedia.org/wiki/Magnety</a:t>
            </a: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</a:t>
            </a:r>
            <a:r>
              <a:rPr lang="cs-CZ" sz="1400" dirty="0" err="1" smtClean="0">
                <a:latin typeface="Arial" charset="0"/>
              </a:rPr>
              <a:t>Magnetické_pole</a:t>
            </a:r>
            <a:endParaRPr lang="cs-CZ" sz="1400" dirty="0" smtClean="0">
              <a:latin typeface="Arial" charset="0"/>
            </a:endParaRP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upload.wikimedia.org/wikipedia/commons/5/57/Magnet0873.png</a:t>
            </a:r>
          </a:p>
          <a:p>
            <a:pPr>
              <a:buAutoNum type="arabicPeriod"/>
              <a:defRPr/>
            </a:pPr>
            <a:r>
              <a:rPr lang="cs-CZ" sz="1400" smtClean="0">
                <a:latin typeface="Arial" charset="0"/>
              </a:rPr>
              <a:t>3</a:t>
            </a:r>
            <a:r>
              <a:rPr lang="cs-CZ" sz="1400" dirty="0" smtClean="0">
                <a:latin typeface="Arial" charset="0"/>
              </a:rPr>
              <a:t>. I. </a:t>
            </a:r>
            <a:r>
              <a:rPr lang="cs-CZ" sz="1400" dirty="0" err="1" smtClean="0">
                <a:latin typeface="Arial" charset="0"/>
              </a:rPr>
              <a:t>Šoll</a:t>
            </a:r>
            <a:r>
              <a:rPr lang="cs-CZ" sz="1400" dirty="0" smtClean="0">
                <a:latin typeface="Arial" charset="0"/>
              </a:rPr>
              <a:t>,. Fyzika pro netechnické obory SOŠ a SOU. </a:t>
            </a:r>
            <a:r>
              <a:rPr lang="cs-CZ" sz="1400" dirty="0">
                <a:latin typeface="Arial" charset="0"/>
              </a:rPr>
              <a:t>třetí, upravené vydání. Praha: Fortuna, </a:t>
            </a:r>
            <a:r>
              <a:rPr lang="cs-CZ" sz="14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80-7168-902-5</a:t>
            </a:r>
          </a:p>
          <a:p>
            <a:pPr marL="609600" indent="-609600"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Autor: Mgr. Zdeněk Šmíd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400" dirty="0" smtClean="0">
                <a:latin typeface="Arial" charset="0"/>
              </a:rPr>
              <a:t>Název díla: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Magnetické pole,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magnety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400" dirty="0" smtClean="0">
                <a:latin typeface="Arial" charset="0"/>
              </a:rPr>
              <a:t>Datum vzniku: listopad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1772</TotalTime>
  <Words>326</Words>
  <Application>Microsoft Office PowerPoint</Application>
  <PresentationFormat>Předvádění na obrazovce (4:3)</PresentationFormat>
  <Paragraphs>65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Obchodní akademie, Střední odborná škola  a Jazyková škola s právem státní jazykové zkoušky,  Hradec Králové</vt:lpstr>
      <vt:lpstr>Obsah prezentace</vt:lpstr>
      <vt:lpstr>Magnety</vt:lpstr>
      <vt:lpstr>Magnetické pole</vt:lpstr>
      <vt:lpstr>Magnetická indukce</vt:lpstr>
      <vt:lpstr>Ampérův zákon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OAHK</cp:lastModifiedBy>
  <cp:revision>158</cp:revision>
  <dcterms:created xsi:type="dcterms:W3CDTF">2012-11-30T22:17:21Z</dcterms:created>
  <dcterms:modified xsi:type="dcterms:W3CDTF">2013-12-09T07:59:18Z</dcterms:modified>
</cp:coreProperties>
</file>