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6" r:id="rId3"/>
    <p:sldId id="277" r:id="rId4"/>
    <p:sldId id="279" r:id="rId5"/>
    <p:sldId id="280" r:id="rId6"/>
    <p:sldId id="282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3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882515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VY_32_INOVACE_2_FYZIKA_18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Elektromagnetická indukce, střídavý elektrický proud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elektromagnetická indukce, střídavý elektrický proud 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Elektromagnetická indukce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Faradayův zákon elektromagnetické indukce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Střídavý elektrický proud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Trojfázová soustava</a:t>
            </a:r>
          </a:p>
          <a:p>
            <a:endParaRPr lang="cs-CZ" sz="28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Elektromagnetické indukce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464496"/>
          </a:xfrm>
        </p:spPr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ohybem magnetu v cívce – ampérmetr ukáže výchylku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pohyb vodiče v magnetickém poli – opět výchylka na ampérmetru, jedním i druhým směrem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odivá smyčka se otáčí a protíná magnetické indukční čáry – ve vodiči se indukuje elektromotorické napětí = elektromagnetická indukce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 dnes používáme na výrobu elektřiny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 popsal Michael Faraday</a:t>
            </a:r>
          </a:p>
        </p:txBody>
      </p:sp>
    </p:spTree>
    <p:extLst>
      <p:ext uri="{BB962C8B-B14F-4D97-AF65-F5344CB8AC3E}">
        <p14:creationId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Faradayův zákon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časové změně magnetického indukčního toku plochou ohraničenou smyčkou se ve smyčce indukuje elektromotorické napětí. Změní-li se magnetický indukční tok za dobu </a:t>
            </a:r>
            <a:r>
              <a:rPr lang="el-GR" sz="2800" dirty="0" smtClean="0">
                <a:latin typeface="Arial"/>
                <a:cs typeface="Arial"/>
              </a:rPr>
              <a:t>Δ</a:t>
            </a:r>
            <a:r>
              <a:rPr lang="cs-CZ" sz="2800" dirty="0" smtClean="0">
                <a:latin typeface="Arial"/>
                <a:cs typeface="Arial"/>
              </a:rPr>
              <a:t>t o </a:t>
            </a:r>
            <a:r>
              <a:rPr lang="el-GR" sz="2800" dirty="0" smtClean="0">
                <a:latin typeface="Arial"/>
                <a:cs typeface="Arial"/>
              </a:rPr>
              <a:t>ΔΦ</a:t>
            </a:r>
            <a:r>
              <a:rPr lang="cs-CZ" sz="2800" dirty="0" smtClean="0">
                <a:latin typeface="Arial"/>
                <a:cs typeface="Arial"/>
              </a:rPr>
              <a:t>, bude střední indukované napětí rovno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587610"/>
              </p:ext>
            </p:extLst>
          </p:nvPr>
        </p:nvGraphicFramePr>
        <p:xfrm>
          <a:off x="3652156" y="3861048"/>
          <a:ext cx="1783940" cy="10054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Rovnice" r:id="rId3" imgW="698400" imgH="393480" progId="Equation.3">
                  <p:embed/>
                </p:oleObj>
              </mc:Choice>
              <mc:Fallback>
                <p:oleObj name="Rovnice" r:id="rId3" imgW="6984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652156" y="3861048"/>
                        <a:ext cx="1783940" cy="10054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Střídavý elektrický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84984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táčení smyčky v homogenním magnetické poli se indukuje střídavé napětí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42024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80" name="Picture 8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5721"/>
            <a:ext cx="2160240" cy="214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81" name="Picture 8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3960440" cy="2215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Trojfázová soustava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táčením magnetu (elektromagnetu) mezi 3 cívkami, které jsou fázově posunuty o 120°</a:t>
            </a: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868443"/>
            <a:ext cx="5616624" cy="2489266"/>
          </a:xfrm>
          <a:prstGeom prst="rect">
            <a:avLst/>
          </a:prstGeom>
        </p:spPr>
      </p:pic>
      <p:pic>
        <p:nvPicPr>
          <p:cNvPr id="718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78" y="2924944"/>
            <a:ext cx="2744146" cy="2474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14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Jak vzniká elektromagnetická indukce? </a:t>
            </a:r>
          </a:p>
          <a:p>
            <a:r>
              <a:rPr lang="cs-CZ" sz="2400" dirty="0" smtClean="0"/>
              <a:t>Faradayův zákon.</a:t>
            </a:r>
          </a:p>
          <a:p>
            <a:r>
              <a:rPr lang="cs-CZ" sz="2400" dirty="0" smtClean="0"/>
              <a:t>Popiš vznik střídavého napětí a proudu.</a:t>
            </a:r>
          </a:p>
          <a:p>
            <a:r>
              <a:rPr lang="cs-CZ" sz="2400" dirty="0" smtClean="0"/>
              <a:t>Jak vniká trojfázová soustava?</a:t>
            </a:r>
          </a:p>
          <a:p>
            <a:r>
              <a:rPr lang="cs-CZ" sz="2400" dirty="0" smtClean="0"/>
              <a:t>Uve</a:t>
            </a:r>
            <a:r>
              <a:rPr lang="cs-CZ" sz="2400" dirty="0" smtClean="0">
                <a:latin typeface="Arial"/>
                <a:cs typeface="Arial"/>
              </a:rPr>
              <a:t>ďte příklady praktického využití střídavého proudu.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Elektromagnetická_indukce</a:t>
            </a:r>
            <a:endParaRPr lang="cs-CZ" sz="1400" dirty="0" smtClean="0">
              <a:latin typeface="Arial" charset="0"/>
            </a:endParaRP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Střídvý_proud</a:t>
            </a:r>
            <a:endParaRPr lang="cs-CZ" sz="1400" dirty="0" smtClean="0">
              <a:latin typeface="Arial" charset="0"/>
            </a:endParaRPr>
          </a:p>
          <a:p>
            <a:pPr>
              <a:buFont typeface="Arial" charset="0"/>
              <a:buAutoNum type="arabicPeriod"/>
              <a:defRPr/>
            </a:pPr>
            <a:r>
              <a:rPr lang="cs-CZ" sz="1400" dirty="0"/>
              <a:t>http://</a:t>
            </a:r>
            <a:r>
              <a:rPr lang="cs-CZ" sz="1400" dirty="0" smtClean="0"/>
              <a:t>www.cez.cz/edee/content/microsites/elektrina/obr/3-1.gif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www.cez.cz/edee/content/microsites/elektrina/obr/3-2.gif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400" dirty="0"/>
              <a:t>http://elektrika.cz/obrazek/trif_041230_1.jpg</a:t>
            </a: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</a:rPr>
              <a:t>3.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Elektromagnetická indukce, střídavý elektrický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Datum </a:t>
            </a:r>
            <a:r>
              <a:rPr lang="cs-CZ" sz="1400" dirty="0" smtClean="0">
                <a:latin typeface="Arial" charset="0"/>
              </a:rPr>
              <a:t>vzniku: </a:t>
            </a:r>
            <a:r>
              <a:rPr lang="cs-CZ" sz="1400" dirty="0" smtClean="0">
                <a:latin typeface="Arial" charset="0"/>
              </a:rPr>
              <a:t>prosinec </a:t>
            </a:r>
            <a:r>
              <a:rPr lang="cs-CZ" sz="1400" dirty="0" smtClean="0">
                <a:latin typeface="Arial" charset="0"/>
              </a:rPr>
              <a:t>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1863</TotalTime>
  <Words>314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Elektromagnetické indukce</vt:lpstr>
      <vt:lpstr>Faradayův zákon</vt:lpstr>
      <vt:lpstr>Střídavý elektrický proud</vt:lpstr>
      <vt:lpstr>Trojfázová soustava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OAHK</cp:lastModifiedBy>
  <cp:revision>166</cp:revision>
  <dcterms:created xsi:type="dcterms:W3CDTF">2012-11-30T22:17:21Z</dcterms:created>
  <dcterms:modified xsi:type="dcterms:W3CDTF">2013-12-09T14:17:28Z</dcterms:modified>
</cp:coreProperties>
</file>