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6" r:id="rId3"/>
    <p:sldId id="279" r:id="rId4"/>
    <p:sldId id="277" r:id="rId5"/>
    <p:sldId id="280" r:id="rId6"/>
    <p:sldId id="282" r:id="rId7"/>
    <p:sldId id="275" r:id="rId8"/>
    <p:sldId id="27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-73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CDD24B-D939-4CC9-BD30-0A1CA02774F9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4E74BD-9B6F-4127-B571-93553CDCBA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134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4E74BD-9B6F-4127-B571-93553CDCBA7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043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745043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Zdeněk Šmíd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VY_32_INOVACE_2_FYZIKA_19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Generátory, elektromotory, transformátory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Obchodní akademie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Stručný přehled, generátory, elektromotory, transformátory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08912" cy="3528392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Generátory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Elektromotory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Transformátory</a:t>
            </a:r>
          </a:p>
          <a:p>
            <a:pPr marL="0" indent="0"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Generátory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1"/>
          </a:xfrm>
        </p:spPr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elektrické točivé stroje, které přeměňují mechanickou energii na elektrickou pomocí elektromagnetické indukce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ělí se: 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alternátory – střídavý elektrický proud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dynama – stejnosměrný elektrický proud</a:t>
            </a:r>
            <a:endParaRPr lang="cs-CZ" sz="2800" dirty="0" smtClean="0">
              <a:latin typeface="Arial"/>
              <a:cs typeface="Arial"/>
            </a:endParaRP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252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Elektromotory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229600" cy="4464496"/>
          </a:xfrm>
        </p:spPr>
        <p:txBody>
          <a:bodyPr/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očivé elektrické stroje, v kterých se elektrická energie mění na energii mechanickou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ozdělení – stejnosměrné x střídavé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Další dělení střídavých elektromotorů</a:t>
            </a:r>
          </a:p>
          <a:p>
            <a:pPr marL="0" lvl="4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- jednofázové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trojfázové</a:t>
            </a:r>
          </a:p>
          <a:p>
            <a:pPr marL="0" lvl="4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- synchronní a asynchronní</a:t>
            </a:r>
          </a:p>
          <a:p>
            <a:pPr marL="342900" lvl="4" indent="-342900">
              <a:buFont typeface="Arial" panose="020B0604020202020204" pitchFamily="34" charset="0"/>
              <a:buChar char="•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ůzná použití :</a:t>
            </a:r>
          </a:p>
          <a:p>
            <a:pPr marL="0" lvl="4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stejnosměrné – doprava, hračky</a:t>
            </a:r>
          </a:p>
          <a:p>
            <a:pPr marL="0" lvl="4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střídavé – různé domácí spotřebiče, pily 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828800" lvl="4" indent="0">
              <a:buNone/>
            </a:pPr>
            <a:endParaRPr lang="cs-CZ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293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Transformátory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lektrické zařízení, které mění střídavé napětí na střídavé napětí téže frekvence, ale jiné velikosti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složení dvě cívky se společným jádrem z měkké oceli 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primární cívka je připojena k zdroji napětí a sekundární cívka k spotřebiči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ransformační poměr</a:t>
            </a:r>
          </a:p>
          <a:p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použití – nabíječky mobilů, rozvodná síť aj. </a:t>
            </a:r>
          </a:p>
          <a:p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64202460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3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6895403"/>
              </p:ext>
            </p:extLst>
          </p:nvPr>
        </p:nvGraphicFramePr>
        <p:xfrm>
          <a:off x="4499992" y="4509120"/>
          <a:ext cx="1944216" cy="9181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4" name="Rovnice" r:id="rId5" imgW="914400" imgH="431640" progId="Equation.3">
                  <p:embed/>
                </p:oleObj>
              </mc:Choice>
              <mc:Fallback>
                <p:oleObj name="Rovnice" r:id="rId5" imgW="91440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499992" y="4509120"/>
                        <a:ext cx="1944216" cy="9181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9355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Transformátor</a:t>
            </a:r>
            <a:endParaRPr lang="cs-CZ" sz="32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275" y="1988840"/>
            <a:ext cx="3674600" cy="3844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7262"/>
            <a:ext cx="3994044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952" y="4077072"/>
            <a:ext cx="3719214" cy="2473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140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dirty="0" smtClean="0"/>
              <a:t>Jak funguje generátor? </a:t>
            </a:r>
          </a:p>
          <a:p>
            <a:r>
              <a:rPr lang="cs-CZ" sz="2400" dirty="0" smtClean="0"/>
              <a:t>Na jakém principu funguje elektromotor?</a:t>
            </a:r>
          </a:p>
          <a:p>
            <a:r>
              <a:rPr lang="cs-CZ" sz="2400" dirty="0" smtClean="0"/>
              <a:t>Kde používáme elektromotory?</a:t>
            </a:r>
          </a:p>
          <a:p>
            <a:r>
              <a:rPr lang="cs-CZ" sz="2400" dirty="0" smtClean="0"/>
              <a:t>Popiš vznik transformátor.</a:t>
            </a:r>
          </a:p>
          <a:p>
            <a:r>
              <a:rPr lang="cs-CZ" sz="2400" dirty="0" smtClean="0">
                <a:latin typeface="Arial"/>
                <a:cs typeface="Arial"/>
              </a:rPr>
              <a:t>Uveďte příklady použití transformátorů.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Zdroje:</a:t>
            </a:r>
          </a:p>
          <a:p>
            <a:pPr>
              <a:buAutoNum type="arabicPeriod"/>
              <a:defRPr/>
            </a:pP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cs.wikipedia.org/wiki/</a:t>
            </a:r>
            <a:r>
              <a:rPr lang="cs-CZ" sz="1400" dirty="0" err="1" smtClean="0">
                <a:latin typeface="Arial" charset="0"/>
              </a:rPr>
              <a:t>Generátor_stčídavého_proudu</a:t>
            </a:r>
            <a:endParaRPr lang="cs-CZ" sz="1400" dirty="0" smtClean="0">
              <a:latin typeface="Arial" charset="0"/>
            </a:endParaRPr>
          </a:p>
          <a:p>
            <a:pPr>
              <a:buAutoNum type="arabicPeriod"/>
              <a:defRPr/>
            </a:pPr>
            <a:r>
              <a:rPr lang="cs-CZ" sz="1400" dirty="0" smtClean="0">
                <a:latin typeface="Arial" charset="0"/>
              </a:rPr>
              <a:t>http</a:t>
            </a:r>
            <a:r>
              <a:rPr lang="cs-CZ" sz="1400" dirty="0">
                <a:latin typeface="Arial" charset="0"/>
              </a:rPr>
              <a:t>://</a:t>
            </a:r>
            <a:r>
              <a:rPr lang="cs-CZ" sz="1400" dirty="0" smtClean="0">
                <a:latin typeface="Arial" charset="0"/>
              </a:rPr>
              <a:t>cs.wikipedia.org/wiki/Transformátor</a:t>
            </a:r>
          </a:p>
          <a:p>
            <a:pPr>
              <a:buAutoNum type="arabicPeriod"/>
              <a:defRPr/>
            </a:pP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upload.wikimedia.org/wikipedia/commons/9/94/WeldingTransformer-1.63.png</a:t>
            </a:r>
          </a:p>
          <a:p>
            <a:pPr>
              <a:buAutoNum type="arabicPeriod"/>
              <a:defRPr/>
            </a:pP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upload.wikimedia.org/wikipedia/commons/4/4f/Schaltbild_Trafo.png</a:t>
            </a:r>
          </a:p>
          <a:p>
            <a:pPr>
              <a:buAutoNum type="arabicPeriod"/>
              <a:defRPr/>
            </a:pPr>
            <a:r>
              <a:rPr lang="cs-CZ" sz="1400" dirty="0">
                <a:latin typeface="Arial" charset="0"/>
              </a:rPr>
              <a:t>http://upload.wikimedia.org/wikipedia/commons/a/a3/Trafostation_Alter_Hellweg_IMGP4722.jpg</a:t>
            </a:r>
            <a:endParaRPr lang="cs-CZ" sz="1400" dirty="0" smtClean="0">
              <a:latin typeface="Arial" charset="0"/>
            </a:endParaRPr>
          </a:p>
          <a:p>
            <a:pPr>
              <a:buAutoNum type="arabicPeriod"/>
              <a:defRPr/>
            </a:pPr>
            <a:r>
              <a:rPr lang="cs-CZ" sz="1400" dirty="0" smtClean="0">
                <a:latin typeface="Arial" charset="0"/>
              </a:rPr>
              <a:t>3. I. </a:t>
            </a:r>
            <a:r>
              <a:rPr lang="cs-CZ" sz="1400" dirty="0" err="1" smtClean="0">
                <a:latin typeface="Arial" charset="0"/>
              </a:rPr>
              <a:t>Šoll</a:t>
            </a:r>
            <a:r>
              <a:rPr lang="cs-CZ" sz="1400" dirty="0" smtClean="0">
                <a:latin typeface="Arial" charset="0"/>
              </a:rPr>
              <a:t>,. Fyzika pro netechnické obory SOŠ a SOU. </a:t>
            </a:r>
            <a:r>
              <a:rPr lang="cs-CZ" sz="1400" dirty="0">
                <a:latin typeface="Arial" charset="0"/>
              </a:rPr>
              <a:t>třetí, upravené vydání. Praha: Fortuna, </a:t>
            </a:r>
            <a:r>
              <a:rPr lang="cs-CZ" sz="1400" dirty="0" smtClean="0">
                <a:latin typeface="Arial" charset="0"/>
              </a:rPr>
              <a:t>2004.ISBN 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80-7168-902-5</a:t>
            </a:r>
          </a:p>
          <a:p>
            <a:pPr marL="609600" indent="-609600">
              <a:buNone/>
              <a:defRPr/>
            </a:pPr>
            <a:endParaRPr lang="cs-CZ" sz="14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Autor: Mgr. Zdeněk Šmíd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Název díla: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Generátory, elektromotory,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transformátory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400" dirty="0" smtClean="0">
                <a:latin typeface="Arial" charset="0"/>
              </a:rPr>
              <a:t>Datum </a:t>
            </a:r>
            <a:r>
              <a:rPr lang="cs-CZ" sz="1400" dirty="0" smtClean="0">
                <a:latin typeface="Arial" charset="0"/>
              </a:rPr>
              <a:t>vzniku: </a:t>
            </a:r>
            <a:r>
              <a:rPr lang="cs-CZ" sz="1400" dirty="0" smtClean="0">
                <a:latin typeface="Arial" charset="0"/>
              </a:rPr>
              <a:t>prosinec </a:t>
            </a:r>
            <a:r>
              <a:rPr lang="cs-CZ" sz="1400" dirty="0" smtClean="0">
                <a:latin typeface="Arial" charset="0"/>
              </a:rPr>
              <a:t>2013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1908</TotalTime>
  <Words>281</Words>
  <Application>Microsoft Office PowerPoint</Application>
  <PresentationFormat>Předvádění na obrazovce (4:3)</PresentationFormat>
  <Paragraphs>66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Rovnice</vt:lpstr>
      <vt:lpstr>Obchodní akademie, Střední odborná škola  a Jazyková škola s právem státní jazykové zkoušky,  Hradec Králové</vt:lpstr>
      <vt:lpstr>Obsah prezentace</vt:lpstr>
      <vt:lpstr>Generátory</vt:lpstr>
      <vt:lpstr>Elektromotory</vt:lpstr>
      <vt:lpstr>Transformátory</vt:lpstr>
      <vt:lpstr>Transformátor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OAHK</cp:lastModifiedBy>
  <cp:revision>172</cp:revision>
  <dcterms:created xsi:type="dcterms:W3CDTF">2012-11-30T22:17:21Z</dcterms:created>
  <dcterms:modified xsi:type="dcterms:W3CDTF">2013-12-09T14:15:28Z</dcterms:modified>
</cp:coreProperties>
</file>