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9" r:id="rId3"/>
    <p:sldId id="260" r:id="rId4"/>
    <p:sldId id="261" r:id="rId5"/>
    <p:sldId id="263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81F14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420" y="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3806563"/>
              </p:ext>
            </p:extLst>
          </p:nvPr>
        </p:nvGraphicFramePr>
        <p:xfrm>
          <a:off x="250825" y="2781300"/>
          <a:ext cx="8569325" cy="40638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927"/>
                <a:gridCol w="6480398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Leona Čápová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VY_32_INOVACE_3_ČESKÝ_JAZYK_1ROČNÍK_09</a:t>
                      </a:r>
                    </a:p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Větné členy – přístavek,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doplněk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Český jazyka a literatura, 1. ročník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Charakteristika přístavku a doplňku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Praktická ukázka, cvičné zadání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bude ověřena jako podklad pro výklad a procvičování učiva.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Lze ji využít také k samostudiu a opakování učiva.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Vlastnosti doplňku a přívlastku: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85392"/>
            <a:ext cx="8229600" cy="5472608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PŘÍSTAVEK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volně připojený shodný přívlastek, který vyjadřuje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dodatečně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samostatnou myšlenku</a:t>
            </a:r>
            <a:endParaRPr lang="cs-CZ" sz="2400" dirty="0" smtClean="0">
              <a:solidFill>
                <a:srgbClr val="A81F14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stojí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řídícím jménem</a:t>
            </a:r>
            <a:endParaRPr lang="cs-CZ" sz="24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mluvě je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oddělen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pauzou, v psaném textu čárkou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velmi často lze pořadí složek ve větě vyměnit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DOPLNĚK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závisí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jméně i slovese </a:t>
            </a:r>
          </a:p>
          <a:p>
            <a:r>
              <a:rPr lang="cs-CZ" sz="2400" dirty="0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vyjadřuje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vlastnosti jména za jistého děje</a:t>
            </a:r>
          </a:p>
          <a:p>
            <a:r>
              <a:rPr lang="cs-CZ" sz="2400" dirty="0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může být vyjádřen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přídavným jménem, podstatným jménem, číslovkou, zájmenem, infinitivem, přechodníkem</a:t>
            </a:r>
          </a:p>
          <a:p>
            <a:pPr>
              <a:buNone/>
            </a:pPr>
            <a:endParaRPr lang="cs-CZ" sz="2400" dirty="0" smtClean="0">
              <a:solidFill>
                <a:srgbClr val="A81F14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Příklady: </a:t>
            </a:r>
            <a:b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</a:br>
            <a:endParaRPr lang="cs-CZ" sz="40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PŘÍSTAVEK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Karel Čapek,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významný český spisovatel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je oblíbený u čtenářů.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Všichni,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staří i mladí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se přišli podívat na toto představení.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Jaromír Jágr, </a:t>
            </a:r>
            <a:r>
              <a:rPr lang="cs-CZ" sz="2400" dirty="0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nejlepší český hokejista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přijel v létě domů.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Jirásek píše s oblibou o nejslavnější době naší minulosti,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tedy o době husitské.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DOPLNĚK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Maminka se po celém dni cítila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unavená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Jako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chlapec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jsem hrával hokej.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Oskar došel k babičce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poslední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Pokládal ho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 přítele</a:t>
            </a:r>
            <a:r>
              <a:rPr lang="cs-CZ" sz="2400" dirty="0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Najděte přístavek (oddělte čárkou) a doplněk: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první disciplíně v hodu diskem ze sebe vydala česká reprezentantka všechno. Prezident České republiky Miloš Zeman se nechal na Sněžku vyvézt autem. Vždycky měla v batohu nějakou dobrotu čokoládu sušenky nebo žvýkačky. Karolínka taková nadaná studentka se nehlásí na žádnou vysokou školu.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Narodil se básníkem. Hledal zapalovač, chtěje si posvítit na klíče. Neviděl jsem ho běžet. Jana chodila do kina nerada. Zvolili ho pokladníkem. Dostal to za trest. Spatřili stařečka raněného.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Řešení: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 V první disciplíně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 hodu diskem,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ze sebe vydala česká reprezentantka všechno. Prezident České republiky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Miloš Zeman,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nechal na Sněžku vyvézt autem. Vždycky měla v batohu nějakou dobrotu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čokoládu, sušenky nebo žvýkačky.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Karolínka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taková nadaná studentka,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nehlásí na žádnou vysokou školu.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 Narodil se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básníkem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Hledal zapalovač,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chtěje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si posvítit na klíče. Neviděl jsem ho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běžet.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Jana chodila do kina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nerada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Zvolili ho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pokladníkem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Dostal to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 trest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Spatřili stařečka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raněného. 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140505" y="5482710"/>
            <a:ext cx="8009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white"/>
                </a:solidFill>
                <a:latin typeface="Calibri"/>
                <a:cs typeface="+mn-cs"/>
              </a:rPr>
              <a:t>Řešení</a:t>
            </a:r>
            <a:endParaRPr lang="cs-CZ" dirty="0">
              <a:solidFill>
                <a:prstClr val="white"/>
              </a:solidFill>
              <a:latin typeface="Calibri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3200" b="1" dirty="0" smtClean="0">
                <a:latin typeface="Arial" charset="0"/>
                <a:cs typeface="Arial" charset="0"/>
              </a:rPr>
              <a:t>Zdroje, autorská práva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32746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Příruční mluvnice češtiny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kolektiv autorů , rok vydání 1995, vydalo NLN, s. r. o., nakladatelství Lidové noviny, počet stran 800, ISBN 80-7106-134-4.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Stručná mluvnice česká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B. Havránek – A. Jedlička, rok vydání 2002, vydala Fortuna, počet stran 246, ISBN 80-7168-555-0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1347</TotalTime>
  <Words>447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Obchodní akademie, Střední odborná škola  a Jazyková škola s právem státní jazykové zkoušky,  Hradec Králové</vt:lpstr>
      <vt:lpstr>Vlastnosti doplňku a přívlastku:  </vt:lpstr>
      <vt:lpstr>Příklady:  </vt:lpstr>
      <vt:lpstr> Najděte přístavek (oddělte čárkou) a doplněk:</vt:lpstr>
      <vt:lpstr> Řešení:  </vt:lpstr>
      <vt:lpstr>Zdroje, autorská práva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185</cp:revision>
  <dcterms:created xsi:type="dcterms:W3CDTF">2012-11-30T22:17:21Z</dcterms:created>
  <dcterms:modified xsi:type="dcterms:W3CDTF">2014-05-18T07:25:56Z</dcterms:modified>
</cp:coreProperties>
</file>