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2" r:id="rId4"/>
    <p:sldId id="263" r:id="rId5"/>
    <p:sldId id="267" r:id="rId6"/>
    <p:sldId id="268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14" d="100"/>
          <a:sy n="114" d="100"/>
        </p:scale>
        <p:origin x="-936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786E3-4CF2-4040-AFEA-1B72C151B3A7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57F8F-C1F4-479E-93FA-368EBF243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945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38523-7114-4822-A860-36606E60631D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9874E-6F48-45E6-BE22-196802173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7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3C36B-F2B0-4E72-BB89-CAD2F8A74D65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F0081-4D48-4F30-ACB3-38A420F51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039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48064-4651-4C1B-9472-00CCAEC0D29E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CFAED-E635-4A78-8788-CA362A501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16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49B5C-9BE3-45C8-92EA-6B3A54745351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55439-85CC-4621-B39F-C02310C50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607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2538-7127-4128-A03E-FEF0674FBC97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988B6-07ED-46EF-8CA6-57A809CD5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438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906BB-B3D6-4400-9243-C73D3287398A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ED24F-0ED0-4DC3-A019-8E5A99C5C2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851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75ACB-8860-439A-9423-C7303C73F475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D5980-39B2-43FD-BD11-5B6A9D5B1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290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047C9-6E54-4C09-B7B2-E3F4D63EB7DD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7FCF2-C1B2-4B32-B1D2-AE14894A2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468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AD1B0-613A-4972-9F4A-AC5A2114B8E7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42EF9-BA54-4291-A314-29419B6B5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357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505C1-F962-4721-9538-0704865072B1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54934-4F6D-49EB-B8F9-3E1B675A7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152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45C2B5-83F1-4284-83B7-F84090AA26C8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425A56-28F8-4AAA-BD05-B8B36D994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arles_Dickens#mediaviewer/Soubor:Gurney-dickens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William_Makepeace_Thackeray#mediaviewer/Soubor:William_Makepeace_Thackeray_by_Jesse_Harrison_Whitehurst-crop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54511"/>
              </p:ext>
            </p:extLst>
          </p:nvPr>
        </p:nvGraphicFramePr>
        <p:xfrm>
          <a:off x="250825" y="2781300"/>
          <a:ext cx="8569325" cy="40576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4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Jakub Hlávko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1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VY_32_INOVACE_3_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CESKY_JAZYK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_2ROCNIK_06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 realismus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1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2.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hlavních rysů uměleckého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proudu, výklad hlavních představitelů anglického realismu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471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Frontální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výklad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8" marB="4571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Anglický realismus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Úvodní informace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57400"/>
            <a:ext cx="8229600" cy="5400600"/>
          </a:xfrm>
        </p:spPr>
        <p:txBody>
          <a:bodyPr/>
          <a:lstStyle/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Příslušnost k západnímu směru realismu</a:t>
            </a:r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Průmyslová revoluce, kapitalistický systém ekonomiky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Kritika sociálních důsledků kapitalismu</a:t>
            </a:r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Kritika sociální nespravedlnosti</a:t>
            </a:r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Kritika měšťácké společnosti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Snaha o realistické vykreslení skutečnosti</a:t>
            </a:r>
          </a:p>
          <a:p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Charles Dickens; William </a:t>
            </a:r>
            <a:r>
              <a:rPr lang="cs-CZ" sz="3000" b="1" dirty="0" err="1" smtClean="0">
                <a:solidFill>
                  <a:schemeClr val="accent3">
                    <a:lumMod val="75000"/>
                  </a:schemeClr>
                </a:solidFill>
              </a:rPr>
              <a:t>Makepeace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000" b="1" dirty="0" err="1" smtClean="0">
                <a:solidFill>
                  <a:schemeClr val="accent3">
                    <a:lumMod val="75000"/>
                  </a:schemeClr>
                </a:solidFill>
              </a:rPr>
              <a:t>Thackeray</a:t>
            </a:r>
            <a:endParaRPr lang="cs-CZ" sz="3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30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692696"/>
            <a:ext cx="3984722" cy="498733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3260802" cy="5059338"/>
          </a:xfrm>
          <a:prstGeom prst="rect">
            <a:avLst/>
          </a:prstGeom>
        </p:spPr>
      </p:pic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sz="3600" dirty="0" smtClean="0">
              <a:solidFill>
                <a:srgbClr val="00B0F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68306" y="5310694"/>
            <a:ext cx="5040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65252" y="5310694"/>
            <a:ext cx="50405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</a:rPr>
              <a:t>Odhadněte povahy jednotlivých </a:t>
            </a:r>
            <a:r>
              <a:rPr lang="cs-CZ" b="1" dirty="0" smtClean="0">
                <a:solidFill>
                  <a:srgbClr val="00B0F0"/>
                </a:solidFill>
              </a:rPr>
              <a:t>autorů podle výše ukázaných obrázků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Charles Dickens</a:t>
            </a:r>
            <a:r>
              <a:rPr lang="cs-CZ" sz="3000" b="1" dirty="0" smtClean="0">
                <a:solidFill>
                  <a:schemeClr val="accent3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endParaRPr lang="cs-CZ" sz="3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William </a:t>
            </a:r>
            <a:r>
              <a:rPr lang="cs-CZ" sz="3000" b="1" dirty="0" err="1" smtClean="0">
                <a:solidFill>
                  <a:schemeClr val="accent2">
                    <a:lumMod val="75000"/>
                  </a:schemeClr>
                </a:solidFill>
              </a:rPr>
              <a:t>Makepeace</a:t>
            </a: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000" b="1" dirty="0" err="1" smtClean="0">
                <a:solidFill>
                  <a:schemeClr val="accent2">
                    <a:lumMod val="75000"/>
                  </a:schemeClr>
                </a:solidFill>
              </a:rPr>
              <a:t>Thackeray</a:t>
            </a: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92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cs-CZ" b="1" dirty="0" smtClean="0">
                <a:solidFill>
                  <a:srgbClr val="00B0F0"/>
                </a:solidFill>
              </a:rPr>
              <a:t/>
            </a:r>
            <a:br>
              <a:rPr lang="cs-CZ" b="1" dirty="0" smtClean="0">
                <a:solidFill>
                  <a:srgbClr val="00B0F0"/>
                </a:solidFill>
              </a:rPr>
            </a:br>
            <a:r>
              <a:rPr lang="cs-CZ" b="1" dirty="0">
                <a:solidFill>
                  <a:srgbClr val="00B0F0"/>
                </a:solidFill>
              </a:rPr>
              <a:t/>
            </a:r>
            <a:br>
              <a:rPr lang="cs-CZ" b="1" dirty="0">
                <a:solidFill>
                  <a:srgbClr val="00B0F0"/>
                </a:solidFill>
              </a:rPr>
            </a:br>
            <a:r>
              <a:rPr lang="cs-CZ" b="1" dirty="0" smtClean="0">
                <a:solidFill>
                  <a:srgbClr val="00B0F0"/>
                </a:solidFill>
              </a:rPr>
              <a:t>Vyhledej </a:t>
            </a:r>
            <a:r>
              <a:rPr lang="cs-CZ" b="1" dirty="0">
                <a:solidFill>
                  <a:srgbClr val="00B0F0"/>
                </a:solidFill>
              </a:rPr>
              <a:t>na internetu autory těchto literárních děl: </a:t>
            </a:r>
            <a:br>
              <a:rPr lang="cs-CZ" b="1" dirty="0">
                <a:solidFill>
                  <a:srgbClr val="00B0F0"/>
                </a:solidFill>
              </a:rPr>
            </a:br>
            <a:r>
              <a:rPr lang="cs-CZ" sz="4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4800" b="1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Jarmark marnosti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Kronika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Pickwickova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klubu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Kniha snobů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David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Copperfield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Oliver Twist</a:t>
            </a:r>
          </a:p>
        </p:txBody>
      </p:sp>
    </p:spTree>
    <p:extLst>
      <p:ext uri="{BB962C8B-B14F-4D97-AF65-F5344CB8AC3E}">
        <p14:creationId xmlns:p14="http://schemas.microsoft.com/office/powerpoint/2010/main" val="2613991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987675" y="2060575"/>
            <a:ext cx="5997575" cy="350838"/>
          </a:xfrm>
        </p:spPr>
        <p:txBody>
          <a:bodyPr/>
          <a:lstStyle/>
          <a:p>
            <a:pPr algn="r"/>
            <a:r>
              <a:rPr lang="cs-CZ" sz="2400" dirty="0" smtClean="0">
                <a:latin typeface="Arial" charset="0"/>
                <a:cs typeface="Arial" charset="0"/>
              </a:rPr>
              <a:t>Prameny a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275"/>
            <a:ext cx="8229600" cy="388937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 </a:t>
            </a:r>
            <a:r>
              <a:rPr lang="cs-CZ" dirty="0"/>
              <a:t>GURNEY, </a:t>
            </a:r>
            <a:r>
              <a:rPr lang="cs-CZ" dirty="0" err="1"/>
              <a:t>Jeremiah</a:t>
            </a:r>
            <a:r>
              <a:rPr lang="cs-CZ" dirty="0"/>
              <a:t>. Www.wikipedia.org. [online]. [cit. 2014-05-17]. Dostupné z: </a:t>
            </a:r>
            <a:r>
              <a:rPr lang="cs-CZ" dirty="0">
                <a:hlinkClick r:id="rId3"/>
              </a:rPr>
              <a:t>http://cs.wikipedia.org/wiki/Charles_Dickens#mediaviewer/Soubor:Gurney-dickens.jpg</a:t>
            </a:r>
            <a:endParaRPr lang="cs-CZ" dirty="0" smtClean="0"/>
          </a:p>
          <a:p>
            <a:pPr fontAlgn="auto"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WHITEHURST, </a:t>
            </a:r>
            <a:r>
              <a:rPr lang="cs-CZ" dirty="0" err="1"/>
              <a:t>Jesse</a:t>
            </a:r>
            <a:r>
              <a:rPr lang="cs-CZ" dirty="0"/>
              <a:t> Harrison. Www.wikipedia.org. [online]. [cit. 2014-05-17]. Dostupné z: </a:t>
            </a:r>
            <a:r>
              <a:rPr lang="cs-CZ" dirty="0">
                <a:hlinkClick r:id="rId4"/>
              </a:rPr>
              <a:t>http://cs.wikipedia.org/wiki/William_Makepeace_Thackeray#mediaviewer/Soubor:William_Makepeace_Thackeray_by_Jesse_Harrison_Whitehurst-crop.jpg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987675" y="2060575"/>
            <a:ext cx="5997575" cy="350838"/>
          </a:xfrm>
        </p:spPr>
        <p:txBody>
          <a:bodyPr/>
          <a:lstStyle/>
          <a:p>
            <a:pPr algn="r"/>
            <a:r>
              <a:rPr lang="cs-CZ" sz="2400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10243" name="Obdélník 4"/>
          <p:cNvSpPr>
            <a:spLocks noChangeArrowheads="1"/>
          </p:cNvSpPr>
          <p:nvPr/>
        </p:nvSpPr>
        <p:spPr bwMode="auto">
          <a:xfrm>
            <a:off x="287338" y="2852738"/>
            <a:ext cx="8569325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 smtClean="0"/>
              <a:t>Autor: Mgr. </a:t>
            </a:r>
            <a:r>
              <a:rPr lang="cs-CZ" smtClean="0"/>
              <a:t>Jakub Hlávko</a:t>
            </a:r>
          </a:p>
          <a:p>
            <a:pPr algn="ctr"/>
            <a:r>
              <a:rPr lang="cs-CZ" dirty="0" smtClean="0"/>
              <a:t>Dílo </a:t>
            </a:r>
            <a:r>
              <a:rPr lang="cs-CZ" dirty="0"/>
              <a:t>smí být dále šířeno pod licencí CC BY-SA.</a:t>
            </a:r>
          </a:p>
          <a:p>
            <a:pPr algn="ctr"/>
            <a:r>
              <a:rPr lang="cs-CZ" dirty="0"/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algn="ctr"/>
            <a:r>
              <a:rPr lang="cs-CZ" dirty="0"/>
              <a:t>Všechna neocitovaná autorská díla jsou dílem autora.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229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Anglický realismus</vt:lpstr>
      <vt:lpstr>Úvodní informace</vt:lpstr>
      <vt:lpstr>Prezentace aplikace PowerPoint</vt:lpstr>
      <vt:lpstr>Odhadněte povahy jednotlivých autorů podle výše ukázaných obrázků</vt:lpstr>
      <vt:lpstr>  Vyhledej na internetu autory těchto literárních děl:   </vt:lpstr>
      <vt:lpstr>Prameny a literatura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52</cp:revision>
  <dcterms:created xsi:type="dcterms:W3CDTF">2012-11-30T22:17:21Z</dcterms:created>
  <dcterms:modified xsi:type="dcterms:W3CDTF">2014-05-21T01:22:55Z</dcterms:modified>
</cp:coreProperties>
</file>