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61" r:id="rId6"/>
    <p:sldId id="262" r:id="rId7"/>
    <p:sldId id="266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92B52-5C29-45F0-83D6-F02DB337BB75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27AFEA-D79D-4C3D-96D2-64C3417BE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5" Type="http://schemas.openxmlformats.org/officeDocument/2006/relationships/slide" Target="slide4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rabec_Praha2010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8/82/Ciconia_ciconia(Gollibolli)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c/cc/Orel_v%C3%BDchodn%C3%AD.jpg" TargetMode="External"/><Relationship Id="rId5" Type="http://schemas.openxmlformats.org/officeDocument/2006/relationships/image" Target="../media/image3.jpeg"/><Relationship Id="rId10" Type="http://schemas.openxmlformats.org/officeDocument/2006/relationships/slide" Target="slide3.xml"/><Relationship Id="rId4" Type="http://schemas.openxmlformats.org/officeDocument/2006/relationships/hyperlink" Target="//upload.wikimedia.org/wikipedia/commons/f/f2/Mod%C5%99inka_3.jpg" TargetMode="External"/><Relationship Id="rId9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slide" Target="slide3.xml"/><Relationship Id="rId2" Type="http://schemas.openxmlformats.org/officeDocument/2006/relationships/hyperlink" Target="//upload.wikimedia.org/wikipedia/commons/4/46/Kapr_obecn%C3%B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0/01/Esox_lucius_Prague_Vltava_1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4/Bazant_obecny.jpg" TargetMode="External"/><Relationship Id="rId3" Type="http://schemas.openxmlformats.org/officeDocument/2006/relationships/hyperlink" Target="//upload.wikimedia.org/wikipedia/commons/d/d1/Lepus_arcticus_(2).JPG" TargetMode="External"/><Relationship Id="rId7" Type="http://schemas.openxmlformats.org/officeDocument/2006/relationships/image" Target="../media/image1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e/e1/Erinaceus_europaeus_LC0119.jpg" TargetMode="External"/><Relationship Id="rId5" Type="http://schemas.openxmlformats.org/officeDocument/2006/relationships/image" Target="../media/image11.jpeg"/><Relationship Id="rId10" Type="http://schemas.openxmlformats.org/officeDocument/2006/relationships/slide" Target="slide3.xml"/><Relationship Id="rId4" Type="http://schemas.openxmlformats.org/officeDocument/2006/relationships/image" Target="../media/image10.jpe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slide" Target="slide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hyperlink" Target="http://www.pdclipart.org/displayimage.php?album=search&amp;cat=0&amp;pos=0" TargetMode="Externa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Esox_lucius_Prague_Vltava_1.jpg?uselang=c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Kde žijí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Jitka Polášková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VY_32_INOVACE_18_ Kde žijí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2000" dirty="0">
                <a:solidFill>
                  <a:schemeClr val="accent1">
                    <a:lumMod val="50000"/>
                  </a:schemeClr>
                </a:solidFill>
              </a:rPr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sz="6200" dirty="0" smtClean="0"/>
          </a:p>
          <a:p>
            <a:r>
              <a:rPr lang="cs-CZ" sz="6200" dirty="0" smtClean="0"/>
              <a:t>Projekt Peníze školám CZ. </a:t>
            </a:r>
            <a:r>
              <a:rPr lang="cs-CZ" sz="6200" dirty="0" err="1" smtClean="0"/>
              <a:t>reg.č</a:t>
            </a:r>
            <a:r>
              <a:rPr lang="cs-CZ" sz="6200" dirty="0" smtClean="0"/>
              <a:t>. CZ.1.07/1.4.00/21.0385</a:t>
            </a:r>
          </a:p>
          <a:p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5600" b="1" dirty="0" smtClean="0">
                <a:solidFill>
                  <a:schemeClr val="accent1">
                    <a:lumMod val="75000"/>
                  </a:schemeClr>
                </a:solidFill>
              </a:rPr>
              <a:t>ZŠ Hladké Životice okres Nový Jičín, příspěvková organizace</a:t>
            </a:r>
          </a:p>
          <a:p>
            <a:endParaRPr lang="cs-CZ" sz="5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5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5600" b="1" dirty="0" smtClean="0">
                <a:solidFill>
                  <a:schemeClr val="accent1">
                    <a:lumMod val="75000"/>
                  </a:schemeClr>
                </a:solidFill>
              </a:rPr>
              <a:t>Zpracovala Mgr. Jitka Polášková </a:t>
            </a:r>
          </a:p>
          <a:p>
            <a:r>
              <a:rPr lang="cs-CZ" sz="5600" b="1" dirty="0" smtClean="0">
                <a:solidFill>
                  <a:schemeClr val="accent1">
                    <a:lumMod val="75000"/>
                  </a:schemeClr>
                </a:solidFill>
              </a:rPr>
              <a:t>Vhodné pro 2. a 3. ročník, prvouka</a:t>
            </a:r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/>
          <a:srcRect r="2271"/>
          <a:stretch>
            <a:fillRect/>
          </a:stretch>
        </p:blipFill>
        <p:spPr bwMode="auto">
          <a:xfrm>
            <a:off x="1763688" y="548680"/>
            <a:ext cx="5945645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Kde žijí ?</a:t>
            </a:r>
            <a:endParaRPr lang="cs-CZ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395536" y="1556792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voda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1907704" y="1556792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n</a:t>
            </a:r>
            <a:r>
              <a:rPr lang="cs-CZ" sz="3600" b="1" dirty="0" smtClean="0">
                <a:solidFill>
                  <a:srgbClr val="00B050"/>
                </a:solidFill>
              </a:rPr>
              <a:t>a zemi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4139952" y="155679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od zemí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>
            <a:hlinkClick r:id="rId5" action="ppaction://hlinksldjump"/>
          </p:cNvPr>
          <p:cNvSpPr txBox="1"/>
          <p:nvPr/>
        </p:nvSpPr>
        <p:spPr>
          <a:xfrm>
            <a:off x="6372200" y="155679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 vzduchu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420888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ž</a:t>
            </a:r>
            <a:r>
              <a:rPr lang="cs-CZ" sz="2400" dirty="0" smtClean="0"/>
              <a:t>ížala          zajíc          kapr          krtek            ježek           vrabec</a:t>
            </a:r>
          </a:p>
          <a:p>
            <a:endParaRPr lang="cs-CZ" sz="2400" dirty="0"/>
          </a:p>
          <a:p>
            <a:r>
              <a:rPr lang="cs-CZ" sz="2400" dirty="0"/>
              <a:t>š</a:t>
            </a:r>
            <a:r>
              <a:rPr lang="cs-CZ" sz="2400" dirty="0" smtClean="0"/>
              <a:t>tika         bažant       sýkorka       křeček          orel            liška</a:t>
            </a:r>
          </a:p>
          <a:p>
            <a:endParaRPr lang="cs-CZ" sz="2400" dirty="0" smtClean="0"/>
          </a:p>
          <a:p>
            <a:r>
              <a:rPr lang="cs-CZ" sz="2400" dirty="0" smtClean="0"/>
              <a:t>ještěrka                   čáp                        pstruh                  myš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12" name="Picture 8" descr="File:Ciconia ciconia(Gollibolli)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436096" y="3987628"/>
            <a:ext cx="2542772" cy="1907079"/>
          </a:xfrm>
          <a:prstGeom prst="rect">
            <a:avLst/>
          </a:prstGeom>
          <a:noFill/>
        </p:spPr>
      </p:pic>
      <p:pic>
        <p:nvPicPr>
          <p:cNvPr id="21510" name="Picture 6" descr="File:Modřinka 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5148064" y="737772"/>
            <a:ext cx="3384376" cy="236060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339752" y="2636912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 vzduchu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1508" name="Picture 4" descr="File:Orel východní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1187624" y="3914955"/>
            <a:ext cx="2631521" cy="1753250"/>
          </a:xfrm>
          <a:prstGeom prst="rect">
            <a:avLst/>
          </a:prstGeom>
          <a:noFill/>
        </p:spPr>
      </p:pic>
      <p:pic>
        <p:nvPicPr>
          <p:cNvPr id="21506" name="Picture 2" descr="http://upload.wikimedia.org/wikipedia/commons/thumb/c/c6/Vrabec_Praha2010.jpg/120px-Vrabec_Praha201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tretch>
            <a:fillRect/>
          </a:stretch>
        </p:blipFill>
        <p:spPr bwMode="auto">
          <a:xfrm>
            <a:off x="1259632" y="1146308"/>
            <a:ext cx="2089021" cy="139703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403648" y="548680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vrabec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5733256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čáp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5301208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orel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2564904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sýkorka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3" name="Šipka doleva 12">
            <a:hlinkClick r:id="rId10" action="ppaction://hlinksldjump"/>
          </p:cNvPr>
          <p:cNvSpPr/>
          <p:nvPr/>
        </p:nvSpPr>
        <p:spPr>
          <a:xfrm>
            <a:off x="3995936" y="5445224"/>
            <a:ext cx="1368152" cy="792088"/>
          </a:xfrm>
          <a:prstGeom prst="left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3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30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Kapr obecný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132856"/>
            <a:ext cx="3360000" cy="2520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491880" y="2924944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/>
                </a:solidFill>
              </a:rPr>
              <a:t>voda</a:t>
            </a:r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72200" y="1916832"/>
            <a:ext cx="120821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kapr</a:t>
            </a:r>
            <a:r>
              <a:rPr lang="cs-CZ" dirty="0" smtClean="0">
                <a:solidFill>
                  <a:srgbClr val="FFFF00"/>
                </a:solidFill>
              </a:rPr>
              <a:t> 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8" name="Picture 4" descr="File:Esox lucius Prague Vltava 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861048"/>
            <a:ext cx="5688000" cy="2673360"/>
          </a:xfrm>
          <a:prstGeom prst="rect">
            <a:avLst/>
          </a:prstGeom>
          <a:noFill/>
        </p:spPr>
      </p:pic>
      <p:pic>
        <p:nvPicPr>
          <p:cNvPr id="1030" name="Picture 6" descr="http://www.mrszlin.cz/obr/ulovky/pstruh_Janotova.jpg"/>
          <p:cNvPicPr>
            <a:picLocks noChangeAspect="1" noChangeArrowheads="1"/>
          </p:cNvPicPr>
          <p:nvPr/>
        </p:nvPicPr>
        <p:blipFill>
          <a:blip r:embed="rId6" cstate="print"/>
          <a:srcRect t="11025" b="30701"/>
          <a:stretch>
            <a:fillRect/>
          </a:stretch>
        </p:blipFill>
        <p:spPr bwMode="auto">
          <a:xfrm>
            <a:off x="467544" y="548680"/>
            <a:ext cx="4613188" cy="201622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11560" y="4005064"/>
            <a:ext cx="20162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štika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692696"/>
            <a:ext cx="15357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pstruh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1" name="Šipka doleva 10">
            <a:hlinkClick r:id="rId7" action="ppaction://hlinksldjump"/>
          </p:cNvPr>
          <p:cNvSpPr/>
          <p:nvPr/>
        </p:nvSpPr>
        <p:spPr>
          <a:xfrm>
            <a:off x="6948264" y="5589240"/>
            <a:ext cx="1440160" cy="7920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4" name="Picture 14" descr="http://zivotniprostredi.koprivnice.org/image.php?idx=509&amp;mw=880&amp;mh=660"/>
          <p:cNvPicPr>
            <a:picLocks noChangeAspect="1" noChangeArrowheads="1"/>
          </p:cNvPicPr>
          <p:nvPr/>
        </p:nvPicPr>
        <p:blipFill>
          <a:blip r:embed="rId2" cstate="print"/>
          <a:srcRect l="13438" t="9588" r="11858" b="16388"/>
          <a:stretch>
            <a:fillRect/>
          </a:stretch>
        </p:blipFill>
        <p:spPr bwMode="auto">
          <a:xfrm>
            <a:off x="323528" y="3933056"/>
            <a:ext cx="3059832" cy="2282732"/>
          </a:xfrm>
          <a:prstGeom prst="rect">
            <a:avLst/>
          </a:prstGeom>
          <a:noFill/>
        </p:spPr>
      </p:pic>
      <p:pic>
        <p:nvPicPr>
          <p:cNvPr id="20492" name="Picture 12" descr="File:Lepus arcticus (2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5940152" y="758826"/>
            <a:ext cx="2703974" cy="2027980"/>
          </a:xfrm>
          <a:prstGeom prst="rect">
            <a:avLst/>
          </a:prstGeom>
          <a:noFill/>
        </p:spPr>
      </p:pic>
      <p:pic>
        <p:nvPicPr>
          <p:cNvPr id="20490" name="Picture 10" descr="http://upload.wikimedia.org/wikipedia/commons/4/4b/Li%C5%A1ka_obecn%C3%A1.jpg?uselang=cs"/>
          <p:cNvPicPr>
            <a:picLocks noChangeAspect="1" noChangeArrowheads="1"/>
          </p:cNvPicPr>
          <p:nvPr/>
        </p:nvPicPr>
        <p:blipFill>
          <a:blip r:embed="rId5" cstate="print"/>
          <a:srcRect l="26092" t="17030" r="30438" b="17451"/>
          <a:stretch>
            <a:fillRect/>
          </a:stretch>
        </p:blipFill>
        <p:spPr bwMode="auto">
          <a:xfrm>
            <a:off x="5868144" y="3501008"/>
            <a:ext cx="2739074" cy="3096344"/>
          </a:xfrm>
          <a:prstGeom prst="rect">
            <a:avLst/>
          </a:prstGeom>
          <a:noFill/>
        </p:spPr>
      </p:pic>
      <p:pic>
        <p:nvPicPr>
          <p:cNvPr id="20486" name="Picture 6" descr="File:Erinaceus europaeus LC0119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323528" y="715269"/>
            <a:ext cx="3347864" cy="2173536"/>
          </a:xfrm>
          <a:prstGeom prst="rect">
            <a:avLst/>
          </a:prstGeom>
          <a:noFill/>
        </p:spPr>
      </p:pic>
      <p:pic>
        <p:nvPicPr>
          <p:cNvPr id="20482" name="Picture 2" descr="File:Bazant obecny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tretch>
            <a:fillRect/>
          </a:stretch>
        </p:blipFill>
        <p:spPr bwMode="auto">
          <a:xfrm>
            <a:off x="3153481" y="2348880"/>
            <a:ext cx="2774753" cy="208106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059832" y="4941168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  na zemi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2060848"/>
            <a:ext cx="12357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ježek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47864" y="2564904"/>
            <a:ext cx="168943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b</a:t>
            </a:r>
            <a:r>
              <a:rPr lang="cs-CZ" sz="4000" dirty="0" smtClean="0">
                <a:solidFill>
                  <a:srgbClr val="FFFF00"/>
                </a:solidFill>
              </a:rPr>
              <a:t>ažant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7596336" y="4725144"/>
            <a:ext cx="108799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liška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72200" y="2348880"/>
            <a:ext cx="24482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6732240" y="2276872"/>
            <a:ext cx="12242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zajíc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1560" y="4437112"/>
            <a:ext cx="18269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ještěrka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7" name="Šipka doleva 16">
            <a:hlinkClick r:id="rId10" action="ppaction://hlinksldjump"/>
          </p:cNvPr>
          <p:cNvSpPr/>
          <p:nvPr/>
        </p:nvSpPr>
        <p:spPr>
          <a:xfrm>
            <a:off x="3779912" y="5805264"/>
            <a:ext cx="1440160" cy="720080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30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3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3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40" name="Picture 12" descr="http://www.ezoo.cz/files/zvire/200.jpg"/>
          <p:cNvPicPr>
            <a:picLocks noChangeAspect="1" noChangeArrowheads="1"/>
          </p:cNvPicPr>
          <p:nvPr/>
        </p:nvPicPr>
        <p:blipFill>
          <a:blip r:embed="rId2" cstate="print"/>
          <a:srcRect l="6176" t="12296" r="7229" b="7833"/>
          <a:stretch>
            <a:fillRect/>
          </a:stretch>
        </p:blipFill>
        <p:spPr bwMode="auto">
          <a:xfrm>
            <a:off x="323528" y="1115600"/>
            <a:ext cx="3600400" cy="2457416"/>
          </a:xfrm>
          <a:prstGeom prst="rect">
            <a:avLst/>
          </a:prstGeom>
          <a:noFill/>
        </p:spPr>
      </p:pic>
      <p:pic>
        <p:nvPicPr>
          <p:cNvPr id="22534" name="Picture 6" descr="http://t0.gstatic.com/images?q=tbn:ANd9GcTasbDipoD7U-MG0IOCHTxfGEksoOg9i1ySyLzV1UPWgUmNMX-Q5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764704"/>
            <a:ext cx="2038350" cy="2247901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635896" y="3789040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od zemí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00" y="2420888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křeček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07707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krtek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700808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žížala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22530" name="Picture 2" descr="Mol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725144"/>
            <a:ext cx="2857500" cy="1266826"/>
          </a:xfrm>
          <a:prstGeom prst="rect">
            <a:avLst/>
          </a:prstGeom>
          <a:noFill/>
        </p:spPr>
      </p:pic>
      <p:pic>
        <p:nvPicPr>
          <p:cNvPr id="22532" name="Picture 4" descr="mouse house clip art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725144"/>
            <a:ext cx="2256967" cy="151216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660232" y="4221088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myš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536" name="AutoShape 8" descr="data:image/jpg;base64,/9j/4AAQSkZJRgABAQAAAQABAAD/2wCEAAkGBhQSERQTEhMVFRQWGBgYGBcYGRgYHxoeIRoZHBwYGxgbICYfHx0kGh4aIC8gIyopLC4tGh4xNTEqNScsLikBCQoKDgwOGg8PGi8kHyQsLCwsNDQsLDQsLCwsLCwsLCwsLCwsLCwsLCwsLCwsLCwsLCwsLCwsLCwsLCwsLCwsLP/AABEIAM8AzgMBIgACEQEDEQH/xAAbAAADAQEBAQEAAAAAAAAAAAADBAUCBgEAB//EADoQAQACAQMDAwMCAwYGAgMBAAECESEDEjEABEEFIlETMmFCcVKBkQYUI2KhsRWCwdHh8DNyQ5KiFv/EABkBAAMBAQEAAAAAAAAAAAAAAAECAwQABf/EACURAAICAgICAgIDAQAAAAAAAAABAhESIQMxQVETIkJhMnGRgf/aAAwDAQACEQMRAD8A4WRfMqrOXPV30jT+pCMEqVynDUp3bQqcbMMMLxZnNY6jdx27hqj8Xf8AN+b6o9l6pp6UiWmVqA51KltaT21S38SMWmTLk5ZfXROXQHvn6e6F2kmtxskNIxlFMS+c11jtdWOnJlW+JEIrvCOYu/aS8LWfb/XrzW9U3s5yjam0y+0KIm4LlIjQX4+OOm/T+9nAlHTsNRMSzWE9ssbTasV8lCNFTTaTyFydbN6Ons0nUZS+JF14XEeX5/F56m9zqsV1I2nnc5w/Aftz/wBejOjJnaRuKG2sUZpkefH9b46f05aOpKG+Htiu/bLbLUowb8ERSpSbwHmupxaT2cpImz1XF281M88mRfj4+OOvR24I4OEvjBZ803/qZvGdPtZQ90roq5N7VTm4+PNHydG1dBYxYzjciwf0yXa14OPnFjnquvAydnuhrG1uIj8e3w3eP1Zx0bbF3SgT83Gtw8KSa4c+1wfL1mMRShRtXnaZP9ZFN+eetqiuOLsi1ebMYvgMZcY5FezsvYLtu0lqyI4iLzmm5cxzzHwX16+lakWoQdQleQXA081Xz+8jpntO8j9NjMZXuT5juvMTx4a5+On+47srbvFCsFZ3bhz5Csn21Xl6VqSdJCNuyHp6GHCRP0vJLbW66HdWaeaL6NrdrGG+1gSyRBo+I5eLsMvl8V0z3fesojcrwNhdBmkM7rWnFdLa2sgBcQH7RMSEt8VzG+eD46srYaM6WgLcZRjYVuS+LfgXDn8nFnTfrLKGhodrphKfc3vlGvdGLbDcWjJlHdf2g5qSdD7btoQdN1A1MVKMUce2QyPtuvajVVxYdVtDt5RlAIx3yhLaxcQ/xJE3/wCm2Qpm6jdN1ByqdnJU7Jfcdp9Cjcb5j7tOTHceY8glRSkpBu1o16hpJDTjKERSMrMyp8j4vLUg4qnHV7Q9IJR1tTV0yGlCIS1Jhc/dXsl40xvI1f8AXrktGE56m0Nm+WI5jtjkjLHFwtU5HbgMOt/8KUHlPfOGlPYxjuN1u1tZR2MSyXtI/sCpa9ea6acjllGVMY7X8Eb4dzw22HPVSETViTdSoSjBPM4FrCQIBIixs+ZAMheve99F+pAmzdSBcyUUJbrjE2Rjbto3yJGM1zu67KPR2NkjtO61JaZCMpShtZoRs5L5NwURF8WH56Fr6TOVxhGKIrGO2zipK1K0v+mereh6KwjP6U46m+JtkTYsYMwlFiPmKRbKfcFrg+zQhpsYhPU2zI3xlmQn9NKlUWCXT5My9pyinoWmiCvjEK5TGGnHC/t5PmunNHtvaG88oxVvAsePy5fh6FoEdobo2O33RV4Qpbtxynnp302JujW1YnN/aj+Tg5qv+vTy6OEtHvdoiLwP7W7mX5+E6909KhbCNmFzb+/weeqWr6bGU5O4U/yiOfuNvjjw8ngz8dqsCMWqXwz+Tgi04584elUvRz6JPbaO6USi2vINFcWhZh5vovcO6gIxvMT+Llssxg5X9vjpTuJpAPam5Jbbxk9r4awhybk+OmI6m7TlE1mGRCVzEzgSpCT3fuS8I7ouVnfJYhq932/0dpGTqWSJFlmLJRXz+3MRLt6o9q6c6lNkaW6hZbC7qQxDKFL8kVK6QfS7TdPdNpA83XNrSOK+L/B0fstXT2sZw+229OOR8KLwhT4KwXyZSj+LEk0P9/owiFhslmGyy/dRKJyX+aaU55Q0oS34iSr9N1iyMRvG1wX/AOv2l3sSWpPUkag2bpbtysZe7dEvcO3lpu2+idnpRZBKsQIzF+33ZTgLS1ul/bqdryLlY13Ogy04wQ3WykN0BWQFGTR44DGRZUI7Iu6N/peKI+bv5wV+T5eqfqcNs4sZe8dzOOVus3iOKKozvr89PPZxlOW89r90YE3imxlwMaXza8HTRk10NFpdA/T+5CUhJyjioxrBJv7ku+Kvh6r6n9n3VfZrQLCoKVwbnffmsP8ASzpGfZ6mkXGDKJzWfi/dWUPF7Wg+Tqe91KUmozintACXhX2v6cJTfnJx11ZOzlJPwOdv/Z7U+p9OvbJLkMdqLcZRk3F4Kpc/z6ThAZWb6ePLzi1yeHw/7dNa/wDaT2/TZ3K2csyv9OJGAeCr4iceJ7rSnCWztyEgEJz2stvLRgy8t5Oa6tGMyvS0ipo9nGHuu0p2olmMnjNpn88YOlteFsqiBZKN/wC7xjH/AG6L2fq6Rj9WM4hUpe0avcUpgGvu6c7rQ+rDdCo2FSKpuIg14vlF/n0uUo6YkpNaE560UiwIaLUYNbvc7pP3SZSk/wAw/GADeidnqaayWBprMmyi3EIjv3XQZmYTB7luuh9p3GnHV268ZOxHYSlHdimVxH2fOQD5vpHv/wC1Eu4NOLEjDSlKMNOAptduwmuMVJE/ivxfQwzYIlP1b1d7k0odvFjokD/BElvm6txdkQLjGEZBirD9OdQ7XUh23canDKX92iVVMrdST+IxzUqvbh4tT0nXlCenOMQgP+X/ADHCIKPFIPn4f7j1TUk6f05yjqxnTJmTvTY7lVCl1UMCSzwIJkqpIonu2a9I7E0Izhq6gauoQhGGdppH6pSbI6kSCe1y7It2PX2v6dCc5miydYhCgkQNSY/4m5Ct+nRIeVuPBLrWn6lLX1SOoO3T09SSi8We66wFNgVS4w0tCBCMO50Rikf/AI6NX6bmw8kKbMSPJXHUvLbGuo6MHfQlrJqYlGyMtMPqe0vZPKStJYz7lqs9Mz1O01qtnp6upAiykEuIxIu5xY/aUXmwL6l9zr70WW6U1Ystvu3KLKsAGBy3tK8hI9l747h90fIhlIohlrDVOK8dPFWrEU2eeuem/S1EleGIbxjLMVy3mS7n/TxXSeloi7oPwXz/ADq8Y+L/AB1fe3+ppuptdjqEXdsztoGyqQJHHizKitH0jTsScg+3bKL8tjt8VkkfL+xWE6WMgugEZsb3jZdIOaLwGcPnx5/Hn/EiGSW28Uin9BM/v4Doc+znGTp7twKpe66y58UXdPj89LQ0opbIKaNyvgvH7/8ATpoxViiHqmnpxY/SXU27XdcbLI2PkNxQP+jyia2yLGvu8pnjjjNlf0vHRJQlKSmnCO3n4ypZbksLfHGMdemn9RIy3TuzBaf7Xn/T46yq+iKTNRlFbELkxcZ+1kSxm7/fpyPbkNK44nO2+HbwF7qyU0Hznx0eHbQ+lvlpe+szJpILQvTzkStwh8mb6Lqzr3Py/SCowAvfpxjXncSqLcdxZkeg03oLTumI/Tku6UncruwjS/d8cXjHxTd9MdvrmmDMPbwWXAzt93mxFc0j1rS2uUxQjDKVn3VnFY6oakJRCit0vaRFZfsFy/GM/jp1BVUiigqBdz9ODKLFhPTdurGmalPBVxqhuy+HMuvT1KRWnG5QuyUXbeUPddOWroolWOiet6aL9WUI3DfLclnDRICprzYJ7b8nUHU9TdKMvok5rdGYgBdyTFhmnNWtVfVIceaOjBNbOqn6lqaWjWpqaUYxkfcxLyK2IssMciVZnjpLvDX7iSm3t9OXi0nKBFSIYdhG7tjuMBVrznZerVKPcar9bWT2w2jHS5KSY+4wkvcmOnu49b19SW64aI2VpwGi8l6hJr7nx/TplxNfx/0quN/iMHp2yMGTuGOAiR8OECPgG8nj7nps7QdGTp9sbScHUmkZN19scFROfg95wPUTV7juJ4l3E2/GA/agMY8fH46waOqrepP3UPuqzimvxjovhm3bYfglLyX9bt/bHbFLPtIIXgfb9uSjbhR5Kxj0+E9KTp1t05OkaZOdRjOZmMZS40hCJuye4zVsU7ImSuc5YvMls84/Dd9Eh6dIv3uK3ZUb88556t8baob4JdF7ue+hq7fbAkMgA5LCmQ1LO0Iqc38nSev202UdsMKsVyylVlgl8Z44b6nsNTRk7Z8HCEivOHzxkp5z0x2HcxmIxY6kGLiqbvbS0sVs8Ph4yj48ST42uypqsgoHbELV3bWmlqrz/sfHX2nLU05LBGDglyNZCIg4LzVC2XfX2nCWbftyM80CKlh7tjx+UDjo/bdvE8SV20sSFYacSlm6a4tyYrqdLpij2m7I6pBl9fU2bZDYXMkz8D49v5D2lHTd6EpwjuNHuTU0xAdrh3G2MwFtN6+36/8An6lx7gBndakNSDGNRnslFyCNbW9j8iWBiTXestTTia5PfpsoVKB7ZKeI+3BZXkfHPWenbYzdJEif9ndWWttIT92+bRuK3OS+PcSa5tqqz0z9WWI7vslFM/UbKiR54RG6+OivqEiVRGOpL3NNhOIBR+4XWcHzfWO07b6iz1NSW+l1Ju72xK5WW5aQiY3O2PjqibfZO0+hQJxhL6SgEZTGVGVASvm/2M4t6J2urKMbIqR/aP4Nvzyl2vJWU6Z7L1MjuNLQht+1dUjqynLyz1ETdIOI7QqrxaLU1czWMrKI1mjJ9MjLMQr8vtL/ADVxQ9JmY+nb0kpG9qG2XNV7n4xWfl691/S3cQhGUgP0Dj5/P/nnnpuEdsaTD7bi7VLu3b+o8lY3dEO3J1Uni6ounyif6/y8dZs2nfgS2cj3EM7iiqSqq3O1LfFZ+f26+hBEAjjyYtUbP+n46x3Gmjtn7WK7h9pF/McSr8NZHjovZStxs3FNe1C8sdpm7Lx8+etjjqyyG9WG7TRntziMaeQVULraGMn8r6TuG3ZngdzceOPbbgx+c846P3Hb6je6EtqUzqI2Zq1ycHkw9La0UILqacDGSN/LxlZcc/Pg6WMF2zqbekM9vqh7YkpMoyY7TO5aI0XWb55PnHW5TnpiZ3DmN8Yajbwc4+7DiuhT7xhpMdOJFlh1ZxGZR+kMlD9tnho8qen6de6cd89u0lu+14txn22cHN58lRQ/Hx29Au590l1Ju7JQSWKIXcnKhhk+Asu+gaG6Wn9MIxhuJccyLzaqYqzjA/N2ND0y/FHx/wBsH9P9uj9t2ppasGMYVuBJXIFxv5PtalS8CdVi10aPhS2Tex9JKVa/zUp+AT9TkA5r8nR9baABukLbmsYIgmeGV/E9tFWs63cT1ENRPaZCiImVAotyMuZILbwgd5HOymtwy8YM0uGs2/ueOjKSWkHJLsJ28jFnxb+Pb4/k/vb00kdgFstpfinZBf3qe8r/AOr+Oh9rMZVL2gXJTgoy14BH+nT3dw046zpaM7qt0pVELza+Dz/L4yK+SgwnBbbJ5ottRw7z9yQY/rfTsSaynJyyJ3j7ixePnPW+xZajIjGtte5L5Tb7RGm/ueLL/A4w1rfqMThxKMAHPP4BE5OfyJ8voTk54WF7vtSRJUuUuf3tepWgkdWcvtE04RfCFy3YzWTgyinHT+r2ntvdqWbPbQiNYYxtW8oGBfx1uPps02sw24IS3Rl7sqRkVHx8rXng58tohPky0kNx7b2uoMNsJMdo3OeGW5/Y3e5qg6Pp91GKQv8Aw2kU2oUtkSy9wpUuUHmupmyUTZ9T7h9sluvuJD7oq055/a+n9LuI7VlKZqR27AxGrslhWqH208ifmMiPRvuNO4WG8wCGMlVHw48cULxnqfH1BjqQjK3TnExvJX92Y0nvpKJW1VxqgsfQlqqQm6kGMkqM4xkEDMcD9yHEcYqk6kd3pW5U5SNDVHtPa/ktvzea6MX4YvY1qzdjhIRwxsltltFjGi4kQ/NXTVAg19IdJQbuNkZcV4mJc1w3eKfOehdtOQyB1CLJlKJmN3jGAXjjF556M9yCSiLTiVUbrjhKrCxUPm+KvnroNH3b9xCtu0VyXS/wSrNeHkrD85aqMB9rsWsL8j/LGbc1XQNbtCEjGV90v03nclUg+1bLy5x0VkRJhOrEGluYl181ca/B0n8uhTXed2BGyVt5/FosQTBVMWjm3DfnZeqahvjCe13XU47/APWlHgpvjnoWhtIzdp7rYshjIrBKi/1Z2tnuT5VbQ09Rm7HaAgryYx7VKCuGuemUVVBPex/tPLS04Rhp6OruWb9Q+pKtw8EvbV/qD+ZkZ0/7SyAYdvoQvJtJmbyFJhq6b56k6WpGDCUXdKVSdupESrj4cNK0uTn46H33ezgeEkmSja5pAyYk/wAkeeHi29Ipkx/vfUNWYkdsc5AA2gV7qZV+VebTHUrV1qle8bi1O3hyoi+54xVtHX2jKUZMpEiIOKuNcBccg1d/7+R6s5SoMUIp544xj+XTpPodJyMa/eT1ayBjMSsU4xzzfziuOqPp+ikdyFEiFqfdV7f5HuvwSPCdeemdjGt+qsdIaxZvkF7CVIOC3NEisp0bvu7Z1uqMYlRjEogWrR82qra4u8dVlFRRr4/ppFj+9acaYR3YyzKMlJR8PEhzUf5pa2sJJUyZxzxZV1k+f2831O0PV4zF8Dta4vzXn/zjoffaMtaEo1KGlXv1Nr7hX2QOc1W9ow1d9Z3J3vQ3JywURL07V3MZ6rcJE5R0/tix2pFat3XTTh46vQ0DENMgRnvj7OG8EKODdjlPtFxLqfGaRbIxYhp6efEZz9+XiBKMQpvbT5entOG6aRItNIR2x4Im3wKRLfDn5VW7Z57dvYDvPVWOmwjmFsoiEqlLUbIIKh7ppbco53GCh23aGjp7NSOwRY7nl3JKbJrdLdKhbvc/aHQuz2aU5S1IMkJRCUgfbZOO7gU3Pi9p84nnfrvSaMtsT2kyt0hFlWWFflEqvBq1QleCv9XZeozi1VRjJklhtItVbJc3Tl/HWNPWZ6hGPu3lxIlyCCqkf4w3pXNtU9T+27gJXJ1IxSqjdkSrMPt3NN5lxjo/pPq+lpajL6d4lUpyK2T9ktKUSCzWCG6FNxWq3dFxpBlpaRS7L1vTgZkfcZl79zOW3G2nZtuUgssy2xo+vrBOMv7tBk7YxbvLII3do37lbS05z1B0ZRYwqEZ6QmpakLanElNTmmVfG0os6qdpP3bdPVhKPsvUR84ZCjX+LvmK3VuavqOXsCn7GvXIew37bNtzjEjuqUlSKPt8EfmI+b6jFF5UvcFn58P7v7XhvrSS3Rimobh+nFEpkqUzQY5sk83/AJa6Ieny0q1pRdjPZslGRIu7UaadqYpuzlOqLXkaUl2hv0n1D6ZG4xlLT3kJSnKjcVmNoGR453figmpGpEYSlNusgWoBGLd4a38FuPPSuvrmk6+iHtS9LUKluiq3Ke6iwL9uZaUT237tdt3YNX7onucpFliz5JEohmxHGehpk0G0tdNSMxZRq0Dc6drEJZ/TqMSzC1SL0WXd6ujOPtTZizdBlli2mbY8SMptL8db7fX0PpQ1mUVdTbLTYtm2mPOMc15qVVt6oeoduakWVyW5KsirlUdsv3E9wkVXgU6GS7oN3tHP6fdyqEYtLFqRyxZRwF1w/jxbi+rOtAnHdpIR9vsWpXH/AA9wyHexla7eRu8dT9L06UIwjqfd9kf1pt4Kq5RRsRtZJb4a7TWI/U+pHd9OOJb+ZRSNEshUL5z7a+Hrm1dgfsX77up6lw1HmhbJBEWMSJW4Yyzw8/ltXs4ylCiQg/MB4KaKor+d3fz0x3Hf7zGmfTkEiNrw1lzgPK1hD469NE2ju0y2V74yi2UZYsb/AHr54cdMqqkg/wBCE+8l9OUWJHfI3MQbLu6pRI3kzUv6j1+0nui27syjLOePFF+M/wDbF2HYx21JAiOS2SLcY7SruqXz83jpbvoRITSFERPdHJTt2/PD+M/PQi9mh8dEHu9e6iXHaVK0borx8Z/e+i9v2+wJTBsGOm3nFkpY+zhDmRZg93Wez0LS/tiM5GGyJgpq7aP2k9B1u6RWVq5fKt+PKrR/Q61R+isvVKhzV7l+6c1oq14P4TwF20UW8dLaWm6v6ZMaogGZWVul8RLvbzkWqrrEe3aZalbh+2VJE/IlLn/RrB1T9P8ATXfpyijPUZBtyWnhasCWcp7jynU272yHJPWgHfMIrOSl8pQfbzEiEcPG1KYyH8rneRnG47ieVOcXG1P+nHOOrHe9nJjthGo5iSoAqREb+0i/xtbvnCdRdTttSGNjUVMXxdVVeH5xlw31ypoj3sK1AKjdf5kL3YXnIrfGElXWdCMwluopa91kraUrCGLzVbU56e7TuIkoOrD6sCzazjCrva7kqNSN27KU4peies9nLTr6dOlPdk3S2EYwf/kQuhPurwtXfS37C3TPp9xPW3yhoXKJulqRjljSRZScR0yuCleb8Tu37baRJbs1ttY2RaYjxaF3mmNXY9Fjpyh7tJCUVxLdJzuPtcOeWqsH5pr031GepDU0NQnNZQGTpykQkyGGrqc/cxq8FznyydwVpaWhXaFpulKTeI7WRtGRGgskNLi7RtUujKXX9LJoQSNUs46cokJK7NzFrcmGOPtT3U9b9GNPU1Jz1ozbjtqIP/ySjDdGRjfGyUXyxiNVjXoPperOEpEzTiu031GOtGMhZRv7pQWE4jF/hESug3a0zrPe69Ol9OG+SOpGMpR52+6ZslEbc7UWj3yW0pShCUakNy+3bbHDRlcSk7XBYNVV0V/UO01P7voyZwnuJQHaSSElRlFdxJ1CcoyM+0fFdEn/AGf0iMdSB9OMl3xleomSUF3Z+1jcq92eN0Opxa7aE/sHpdpqzEZk1KkJPhJySTtkQwLShztunpCPos93tZtbVvAZv6eSi+H4Tk89R2Gl7d0vrLI2wjslU2RySXbFwK4UlLkjaQgMgmNXKye4a2x948Sv7d06q8RcvSuW+gM4105QmNEQVGUSV03/ADNxtzfAfkV7jTlH3fcgyiwLcg7txncskqjz5E66L1T05jN2Skx04spLexlKtrFbtqNo08P8XS3eejxnRGXvIpeMLtCl+68N3ndEr5pn1JDX5RBhrzYS0pzdo7qfKYF87iKnkzaVkd7XvsEZyedrQ5McKqHGS68/k3cdj9NkcscPuGKFI3HDEts4k1X4X0uw9xXkNqsndV20Yt90a59tfMmjpobwWu57rW1UIXIlP6sWi5eH7mkZWIF3T0ydkz2QiRAlGEoEfal2vGY7Wt+cb8Xx5o6H0dKW62Y7chJ3CBH7qiRq7Ptp+Tr3toan04Siy+lzVtsf8smmQgm0Qx5b6zXu0THuy7CP1dV3GnGKk4xd0ZUK3twDKNgie7wvU6cRgfT05W5lbEVz7vdUaraAWnHSGnBZW7nFS5jQRpjZ7Vqhxb8dG7ZkO6CpVXvqxbhzzxIv8dOlQ9NbN/VZSMRjKItL58tuSmv2Sn8l9eZS0/CEi6jzfDzjxxzeeOtyikt02M925YzkrftCTJPa0jdvD0p6jKcYsJvuJsUaK2rTt4z8Dja3x1RLZtb3RN7Rr6l4JabG0su4yI34ZMav5ri2lu27L6vcaZe2MW5Sq9vESafi75Dl8YedKLpstvuJxbqWIsaM3WZAUlttOKY3qRTF8bgc42yuLb8Wxc4xnz1pmnSo6d06Og1/Tqj7p6WzFSWdpXtNqL8Df2y/YV3U/tFpxiaeltI7h2bjb9SQE4ko7dpQtSlXuDBEqF2ujH2/VnEJSy7N7H3RGO28e205ugxfRTSmzZ6kaFZQiBRMLWRLNBmrJUiVw4Z23Rj23s6Gtvbw1Bh/ibtyTlEb3oOoSSg9tSOd8c3RB9RlpSNSWnpsDTnCMxJfwT5F+6S7sXTn4et/3vbUZRauUaEGDbc4RHERuEbzS446kS1JpqCJpOrvsJY9pGJfOKq8btx4qqccKfYVF2yl/dope5RB4sMfv5Kz4wfq6pekaXGlIlP6i2BbtoltiyQtlFuJi6W+ltM8OnUt0QzaRq7xhz7uPiuSqHb68NSZHV0dNduwDAVOEpJBuLqXHy7X6iYjYHkaqgcj1o80O2hKLKU5URlMfasobcRjGRdwPuq8BIJBK86Habic465X2EopDETcmpTZFdhaoUcpil3IXH6etG5eyWnKRJzt3x+o/diUh3m4v4FjE9SqE5aRGZHTnPU+nOl2R0tzpkLxcB3MnJCyvbWVyb0RlvoHpasGATjNlOUgmJdIO1vzulL9t4WEU63/AHPZ2y6gSN2/bEhYVJ3ac/MUrdXEhPOGNGfbhGG+MYfTfp6ulurT1B2sJD7jcW3lPqYoMyNXvtNYg6kWWmyqUjbGXtWLNzISnAe75DDwhZSKsJFIvby1B0tNJRhuGUrK97fy1AkeI5qN9We1ix1DfOokqsRMIQkRWqPGeHzjqRpaGo9xDeyjnd/iJ7WMtunKrzGCLmuVQu10Zauom1ZSnJrc4RWVtvHuty4f4urfphfoqeo9yxoK9sqkVtgO9ztW4pgKwXK/jovpXdkoXKe7aSfqXbs/SrH3CS3QqFGeGzqS9npeybI92WN802m6vd7qrNceB6Pq+tSWO0sZM1/zbqxH7aXcYsMYG+llBNUgVoqz7WM5Gy2IRbbtTK8F1kWjLRRnoH93jp07rqQLL2xzEmruqqFlt81L8Vnte9hCIboKJzuLy3Y7nwUtfstdP+l/2e1Z6cWdRK2kpe6WK98YGbGzLhvwHU6oDX1yZEhIjOljlVdOJ4ZV+nAe2oH4bz1923b6UalqEZFu0jn22S3JaSlGaHAlpFOqXqX9l9SEJBt1YhS1GMo1uwk5A/c0iN0565uGnvs04kdzFkrPfioyjIRkeTbWJVxR1ZtTQ+a5FS8Frt+4jL6SXI3EcoSv/wCx4rinJyqp1Y7jtYqjhln7lxKS7qX5rcVXsVyIczopHTpIXIG8q4KSP9UfnD+G+29RnsYko3HMGNZNgXi0DPn+LHPUJ8b/ABFcQ8/7MyJKO6J4axucIVVN4v8AVE6xreg6hZGEtQ3Pujx+ObW+eCuHPVrQ78+mtMJRoHZKRw1aXixs+Dx0HV9V0dpOc08EgnGnbG48eeac46WM5p9WdlJHI9v387R3V93CVL7rI2bbNxgTjjL1v1Tvd9LKG66otfDzLjIrXP8AXojorXEsXh+fxWWzn9uepPqeqVaWGM4JYFil3klQ34t5615W9Gvoc0KlhajL2r/tL801KvgciiJ992dM9OZ7osoyP5o/y/6PRO2s3GNt4kZMnGaT+fx56o6ml9SJHiUI+x4GJawfF19vFU2vtOtEXkqHsm+heuavbyQ1Ka/UQkTgXzuH3x+f2lks6p6vq+jrxjCemszbE2yJykFl7pG7eGQlLbcTFNRjdx2ZMpPz+z8n5PDz0toXpvuiah4ciOKajTZV2P8Ay9JKKffZnnCtoc9U7n6kme0PqJMIBGJIAuLV+5rFtZKEOtdloRmaOnGLDVJIpJmzmz3WxjVU0CXwdbl231IG2ROUx21qQGJuzGRNGElOHMsJ+aHp+nLR1Yy/xvpcuoUS98Xcb3l3TlFvOR8xXBlJqnaIJyeuhllLQ09PdJChWJqNVuK1G4xJzlH218IIRep3aeq1qSjp4jPaYIJvbpJyHbJ3J7aEUR4M+p98ENPRhS3UoSsEjEuKcEdzwZMt5To3pnaVKM41EjInulxFGKMTlqonj7k84tCLwdjKGqZS7HR36mlHVtjqEmbJVIU7sc7iG+ZOjPtfbYLd53WjHuPqJv09bUNulnbGKkXeKMCQaUSNfopxe4Xp3qe3UrS3yJS1NqUzGUbqpxqIkaxwN07Ukj6lpvcOnqx/xIajt3SdqzWLOauYbvcZuqw8KkYeDlBI1LvvqbpKM6Fqj6jGKwh9MCw04Okghv2uWXSZrSiynKEdwEt8Ukcif4dP5UsKL5bXf7rLT09TTjHbHfHVjPWSO1n7WpbbY7YmYxI0U+OkNPt9OMa1LbAjEJSxYMqsT2ixazRk3daYeQxW2E7Hv4v09S2S8Ht8MeJSu5LEg82Ej9XVrW9S1NWf1bN05j7YSjnJHZRQEYRjQq056h9v6bN04ynRtvayglu1DTSIruPLgXKX10HZdpviQkMZuIkrFbYsvG5XFnCJux0nY8YNvZl7X60mcAieaQM4R/ieUyZTIVYP7rtnLO7KOJRxXFgD+qJI876Xo8pTQboqt0EHBeKJELPMsuc+eh6/2RW92ZO2ijyJzfm8GV+OhQk4eQsp6kiTJzthRmIgWDNbuMfN5IlH3Wx6R6nraLHUhrbtF1ffCThZG2Ud12SoZZDiEuG1Duu7jfujIUeNqHh3RsbxdZBj8PQ9Lu4MdOOoxaJScmWRtiKo4gixLqU5AcPQcZUIoutnUd5/a+M9OW2OpDWkMVjH6hjMXkPdi41hePPXNz9P1NPUi1GpMoxNxLEgluXC7j3Wlu5+UNM9N0dUlpyfdUdXTqQO3c7RxtrbaHBXyPvp3rkvZCMYThoBKMaGXtig2vyxi5Hk+Ogk0nQ0IKPQbU09xLTNzOM5MoxG/aNgNJRngKfNF67SKHmHhnElbVCuaq0WqTdx56mx7yTHearOUps3iNzIm+dv2uKHw8OK6p+iR+tu3y4lGqoX21IRqRGLjAlMuXnnF4jJWx3t9e4pDM6ZRifqjezEpOUWqaa+Oidr213ACdrPiSgUG5vNrLP4lzig6Hby2bmCAko0xQkRrbFE3lNtW4H202fQ0okq1dh7TbvkCZtj7cYGOb8/jqSirCoiMtaMFiEV2xCFbSiP8Ri821X4fhPW9N0p6ZO4CywCC3F/iwRKtllyYc173WmwjLSHdO7lJtp/AOEGmOcXzWUtTTjhmLLbz7ttFUFUmec/+bpb0WzTFtbtn6c0C4SvU2pccGa5I7pFSlhbyIWTt+5MRk5o8JS+M8/uY6xq9lBdqEWjK7r/ACAGGwb+H9jfd9sxI7jNqNHuMRM8vK144A6tF1oGXkdkRkFnuz7is8VZRkyXbZtKK6BL01lVCjxRf8Xxn9MufheM9LR76sRtCsOU/nVfy54+em/76Vm43xdl2J/qY/8AU6rl7GUkxZ9P8NP/AL8dfR9M5Cv2MdVoesyIsfrSpVTc5X7nP8Wb+bz0WXrUm11SVt3Laq1Vq/8AvnrvoMRf+FrXFl1n5xj/ANz1vR0daAkJyDyEnPOEeTLjjq4+sXBGWlUm326ZmqsaDjGPl+etvqkZf/j0OfEWOMY9sgOHNWWZx0H8Z1ELttbWg7iEZA7q2xqyRIlUapusnQNTu9Spe1gyu5R9oOzaO2Qm6Iu1u4tOXPXU6c9Bj7o6kZZzBjIc39sqeMYl8Pz1qXZaKpDWoON8GN/mxTj9v26C449oXE4zve/1J6jOV3uW/vwURKvxEDiz56cj6nGEmULpliLu9vtL2ylGtjLchz7qeL6u936LVb41d0vn5qRh/lfSn/B4+P8AR6D492KoK7J0e6J7nfGQrh2SYvElleThqvPVT0/vCVR4isg+piCsQibvHzdhG74Mpd16Dfw/FlP7jz1662tA2tTiCbZg2PIzC/6356WUWh6fgodv6geSJtRjGVINqm3bm0vnPsfgEvWu4r7UlOTuByKSu2g2jJ58BRwdL9/35PbK5RkJ/h1YyRjhMMMh7qkbRDg6x/cozWbN3ac4q5uUd1Mqi1vAhqcl7ZYzEUWlsR60MHaRNLSIznOUS0kULGSSYKN+1vblImb56FqTiS3sR05TSJ7rqmORvFCCfqjnkp07aEyUVSqpjdW1tecUNeeUaF6kaGkE5aM2MZMHc+3bJM2SwPts8W4+eimpNom8XpB+519TTWBCiN1Zci+A1o0IIP5S9o10tHvkN/1ZF0MBY+2TEm2PmN5u1lIPuKDq7g0yco1KVb5Wsborn7TDn4u/HTz7NWRFJ1OUYyCzG4jMwxLpz++Gui4UgJKqKXZyZbXS+gm2RZp0OI+2MloGMjxirk0319pdvPX37LdOay2SnEkSAJVxcCwqJn6fjkD2euz1oyjCJVG0gwKB22R/bweS7231Q9Nn9NdXTYxiyKoU5wVVS/Z8p4x1J6KXoPGJ9KPCu6ezzlCLtPa2cfNtL0p3vqFOwkyTMfHt5Vb+XGeAfOK3edtv0bGVkjcYQuaxmyb917m7ZUqC1XM9xHV0VuwVWYx9yhkr9OGirxznpYRUib0ynpacJ6kZa27Zhi3t01Pcuohabaoij9wlNlD1Ce+OtB0So+8vTduSMjZMumikynuPz1weh3EiorukESNNCJ4rO4jhW8dUtL1TU+i6S7ZQsq/F5q8F3k4w/PVHxvwNKOz7X7Jlox1RbtophjbK/l8Yq8vJ0karKPLLiyXj8o0ZaP5eetPdu0jTuJRldvglGVA+dxf4DrzTnyBkRMB+bfjyV08Y0tgHSOw9khmt1EoxQ+Oapr4T56BPQkj7kY3tURuvctnFW+Kr8dC1e6nEg0yjPfAriW0JsU5qtsvOf5dF0O5ZVvsiFIsrD5l/T+VnXV5OZ93+lskT1NOLjbtngrkVwniRI2pV3WesZjpyY2ygyjMlFMyYunE1HNMdqqD/AE6DDuZzdslqErgyT5SgX30oFZM8nBdb1AJQ1IylLUNPbuju8wYxLFDbF24eLOeC/RydDU2SbPYYqSaZuk/wM4m5PKPFeLz93GgyqTKyO4tVUaVk0qGcX8Y6FHvNRiM4hUiPwtQv24sBxRRfxVdVY9xpRgpGbLiriDWZLd2Bu8HheHoMb9kKRsuiRQVK+almO0edqK/hPjo2g68FHUYbCQykmpFkLSJzFouUcZuvHVDu9XS+nCUCUmnaO0xcSpFeeTK5MuTqZ3MhiQeVp2jI4aMedzH7iy/gTpf2xbaY1pf2r1Ybowd8MXVxJWcYdrlC+L/KVW7L+2upMlJ01QV3RhNie625RwFAt4ZAcnXP9120NOUiIunpVFd1ZbjSZHMLrk2+baRh2u4IwHdAJSZHEcZ+XHFWp+9dPlS0UyaOy/8A9Bp6vulKMc7c7Y5+7If/AG+7jFfB07paMNRCMilC5JR8qmAv5zk647te9hpRkO4GtOUoTsnOJYNuI7mKeEj+71R9JjKbOUCyIGlE3DtLZRhpA6kqd0scbpMrsep/O09ivmS7Kvdejjljirs+LY5rgU8856l/8D2yXTdjjMfa/wCmOPnqgeoy0cx1NxcUkYvK1u87U5rPtccDM/Vo3F1BJTZJLje/hCua/wCVKMHVs4SLZeiL2/eauh7ZRjMzziXI85jXjJx56n+od5p605XDbLFEipn+WINSugxd2cX12Ha9p9W9tLgD5VoDwvGFz4vqR3foZUrDGKfk8F+eh8aW0I+NPrRB0PS9qspMo7oxkthEXaKy4ef2Aa5OnNfQhCe2M0jYbnCNCxxXmSLVe2vC9a0NCWkyQJNJ77WIxY+yXMeYv/LVxtes9vrRUdTTZ6jJsupKtmquSRktB5zSvQk2Sacex3tfSNTeHBTukMrMFyJTvN+4lgzzbXXUdn6NL3ahDccMsvO1PgJFvubLiLh6FDtow3fSkMyMyIy8nwBiKmX3FLeXroJd1FI7iyW5uz2yC9rfz7m9ucg9YnJzdCxak6RE0u0TUiylfD9rD3TlLFEtrjAyzKmq46x6j6S6k4zzdVTGov22m2r/AEl/vz4s6v05VL2y2kaER8iXLDzXikmfNR+60tWE2Oi4DARvH8shwAr/AL9TdqXewSTi6OGlpRjJlSSSJ93LuW65oiMVxmXxgL/dIU0TyKGWqc3Z8Z/mdNx173T9hWSIybiTDIsksu/ctefg2rGvcIlyHTJEpeZZDEI0kgqWOF63qRZkfV043I0ybVeAT7Yio4Vugvx+3WNKEc5BMVabcU0mKS8N/atfPne6zOYxh+rirn9u4asuLZmsZxY9Fnqw2ySUhLo/YuqMMr8B++M9O06FCMD2DDdGO/YjsedN3RTjiRbd+ODo3a9lunTPYrMtyYN3GcfpHF7jOcS/78+3L8ZtEG6z/SuK/fpj+0XqUiBEIQjqVvjCo7i9xZEtN1yq0axREpN+BW21Qx2fpM9bW+nDWFjuqZlI5iBinHusxlv8MS9BlpwiunMjCM4wkZtjaRS6Nr9S5lgK1Ia6l9t3ARjcZbozXfe23alxba22LJchWLvqhI1NXT/Xqlk4hVEn2s9pimgyCu5MX0GnaaOUZXo1PWjHZHWhuLWMkIzjHaR9yFSN1+1LAHdyCc9YY7q2yZAyLN2fjxjk/ajph7fdpsoNEfvJOfcxwEgvI+S2vjr50ZRkx1I7d5SOUf0q84QX8DZT0UPhQHXnujEYlVTIl93udrVNJHFHPkxnDslVk4yiYa/h+2gSqKyfumV6NL0qVyNsYsWkOI1yiuM2vj/YW+llsurMyq3iJEq+c5OLMclIxQl1pHunDUlUUdWNbaANsTNrnbTeW/n98SHSmSMWl7aLLjREfgK+Dx4eiakGkHfEKRx81y/vxX6sZbF3WjJ2bllQRJcm3gxhaFPnBlo6Vxd2K7sL/wAFWEtSoEqHZJ02OpkuUWzagQ9lLLNAY6p9vu04w1Kl9OTOTqAw97REGEvdUI2AUb5D9wG/TknpkZDKEdOiNcoQlGZIzW/LGz7cdA7b05H6kJyGN8SiISYXMiiMb8CNoteYfH9znx08hvtNWEdrqtbuJHuIcXuAw5D/APUTA9Ylrtu9JwmikrCNN/4cskXdnbFMyRvIy+40ndtZAXJecLtb9xkayeGLdY6p+m6MiU4kv1GaHbmi488WCcZ56pKNbsoY1SekOpo3W7gvOHJBvAXaOE4L6qelevGv7NWFuPdyhbZGS1aZpH7j5roJq/RkmyEmZFDlLPakqy7drWPF8Ard3OUWtKcRq8b1xEIgYpVR+6vAWdDjm0xlJp7Hu/7H23HJVn8X7v8A2fnqRqdtFxMrOHzaU7U4w9Uf7PeqVJ0tSftku1jGisbUGgyCZOEfjrfqPaXZnHF+H8Xnqy2i6qQL07VqW25fVTcNHvNxu2mad1SlAP1lYK66q98S2pDVAZTNoF3ZdYoTjk4d1liqy3wSY4+6GapwiXF/C9Xu1ik4/Z9T2xMo8UxiW7ol4fh5OsPPx7sycvHizoXuQuuaLjy5vJ+eW1brkTImbGUgWQt3UfAF5vO0ic4Ix/PSWjGUpn1Cy7Y/Jd3ban+bN8meqUtNFAtK90RdxViZGs1fHnz1nSsmlZ+danayCeyyUW8ORFLx+aL4/FdaloShGIxG7Qztv4rN81fB026XMlY0Mf8Atxj44/p1jthCMpTuJOlEqLirx5kNeMP569JGl0hLU9IlsEWZKSbsRz4jaV8ZWis0dC147JfTIR1YQnKO6ljPcbSQWSeLjmritJ1S7ybElaXdHt2+QFjzQv8AMfPS8/T5NKEd24k2BQWRt4a8fktzXVVK+xKEtHt9NkYXbnnbYcSs8C//AMvjPSHc9qTsiu+6ZSpIu5LkVylN3TdeHpo1Nsr5jxRWcfaFebc58305PVJlwhtiRwqXKr88cPk8FJXSykoq2c2krYvoSJx2vLKo7uIx4rHGafxznJ103YzlCM9yUQlGELor7SotKGbkLTuPz1z/AH3aYWGIxxcmNyyHu24KTcX4otsem4d2y+nOepqRIRlHKINfaJnIBn8cg9Z/lTjo6E62ih3wz0YxRlG4rcrku66FKqsW/n8dS56rHuBkMBkJLUv3REBq7rjN3Wb+LHa98bmM5ShFlkjolx9o0RsjGlIkTx7lbDqX3Xc7ZS/VEVG3KYJD4eRbeCnFtON3dDZpmvV+6262rKcbbEpTKjZmyNK5t4y1ajo9rqqO2UzKV9sglh3c8/7389Ve8kavbwn9M3Lt3okiMBh+pojRFF4luvCATT7GUmGpGUSMtpCIVYETckbLqLaHOXa2NMktgcd2e992TvL00itNVEjK8FWknbwfDhepv9zkjUFUUq1CP6vNZob/AC/PXTepxJhKP3bdtRiEUIGw3D4sdtPJeLDXa6hpR2uiQjujcnxtqLGZGTcmRqG5vdbwZZrk0K0zm/r1qb921KNpXisVHgEzyo0OOi/3tkBEQ4Llimt3zivn4vx1vvuzdPcxJRgWhPaSiYbQrHxV1Z5XpU1WFF03ms/Ftc/HVopPaF30E0ppIt87Vwm1RG/LuHx/Xg+j3HI3up+HyqxL8vmq56809UklIK1nPN548/8AfrM55qXOVeHHxLkf2/8AHRlE4rdhqyuTqR+pGy8UN23nyANtVf463Ps4QY6rpw1TghImiF1J2SjGW4NoNhReEOpXY8ssFAZxbYEYpe2lvJXnnpvQ7/gbYTGDubEQ9i+Bus8hfNPWWSaeg2IyN2ox+jGFYIaQmS+Isl3WeXBx8dUtHvHUDc1KBSrhKNqLzZ8fAeOsakn374F2xRzTaLFEjRK+fg6WjCBqMRrabSsGcomaa2NHzI+emzpjxni0KepzSVRKZBEw2Mmh+Dk+One29P1NGa6c5H069tbtyWbQCqqlXaHLVHRu39NHUjJnnTRGsFG4v5iJaHNVjxR7qEW4lQkUr7TdW6nN+AeOCvA9T5JJsfmkpNUA0/X5+2DFksmO6JF3NNySrwrxhvzVdVu09YghGhdoyh9ju8y848VWMV1AnqJv2wdkmUiEsXtkROEv4KrO4B56ylmZUWvm7c/NcNUFFV89TlxpmbFGu+1dleI4zVtucx5/8+DpE12Rsb2HuYSsjuMR2n/Nzjnoutq/U1EpAbDikK/oVxfRtEIkRGVg3gt8r4/Y/rfWuLL0JupL3GnUVixjHased1UuS82/y6Y06Z/aOcqo1X/RvH7nHRNTQi6leWly0bgr9mvJ0bT0wk+KqNMlrB5rhvg8PjoyYApoaaRuAUSpSP8AMkXna8Piq84U7zs8ESNr9oPwcUclU/IR810XUiDd3KKLYOLyeLfi/GL63PuotVEuhj/IH4eV4fis9ZpIL9EPuob42SjFnK1sdgFS3hneyz+q47Wrcl1O2PpM4/Y8MmJvG2/dVHtccnnwJe8lvIIuwdkYSt24V2+Ii3YHx8dfdxKt2GJECiWKlUaELyVd3d18qj4f3+iDi0wfZet6rOeoSNRkXEnAmG6tzDfdNh/QW+OvJTlI/RZnhLu7cX/74evNgNeLwcVxX4uqzXz1iQxlX8vDTz/463cfGoRo5KjWlqmm1KTEnLdHcUYNpJX25FOMVznqr2neRjqTiWG/dDUiiyinC3gqsYcuWqFfT+2NZLdoSpss2hKS4yPGA/2ybV0YXZwfdirsyn3O6VH4tOCzpJ15Kq6LENdbmS2xJR21uLJ/al/Mi8/wgX1j6Ps+nujUKKXaXaW08AtL8I3R0noa89MYx+3arFfayKSW39IYKFw09C1u/rUi6hvjKUY0NISqLe7EnzbzfHjrOlltDKSasd77RVkSlkubOzDTcbsIxbcZpK4eoUkuy6QR+baP59XFZ1CNCspBWEiSuJL7yw4VLG/zC1u+j+gSLFa+fl/en/Tq/G30LJA/7uxfuInw4pz7eOPN/n9+vO51Lb2xMVUb4xzfHnz/ABcY6bloxjpwxaNRVcB7m4GGzHOPBl6V1ZydQuSyl77cueVfPPVkxTfp+r75udsblgtCm6L8WFPI+b6Z7nVFNjI4zKKW8Pta8PjBTg8q6sGPvF3CUjT9y/1x1Q7WW51GLMiVKUVLkOMybBHyDjqctOzlsHDRvSNOSgzku2J7fDnDVF8BZdFdA0u1nOXtlEZSjqAI/c3HJ5oiU5ALcPR5wI6NaeJTocYWTQ0vMfdj8uW+me01GU4tu+UxnvrZtQqIlyLbTFF38HUrttoCWxnRqOnAnLTlqTdsQbtIYKJcVdeVUqrel+572cXbHbUeSeJFlJHdmVng4BfHXvYa7qjp7SW4nMXKN7gt5vjd4/PTff8ApMJRN5qXAtNxbx7VyXx7s8/0kqUlkGmRNXvCWfdsZWxbnyDmRyIf7VVYz2soatkdka53ahBl/m9/jNUfF9fanbFy20ZSgx9rY3K7eb/f8HU/upSvcSWTzKS2ngxl489acVWgH//Z"/>
          <p:cNvSpPr>
            <a:spLocks noChangeAspect="1" noChangeArrowheads="1"/>
          </p:cNvSpPr>
          <p:nvPr/>
        </p:nvSpPr>
        <p:spPr bwMode="auto">
          <a:xfrm>
            <a:off x="63500" y="-954088"/>
            <a:ext cx="1962150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538" name="AutoShape 10" descr="data:image/jpg;base64,/9j/4AAQSkZJRgABAQAAAQABAAD/2wCEAAkGBhQSERQTEhMVFRQWGBgYGBcYGRgYHxoeIRoZHBwYGxgbICYfHx0kGh4aIC8gIyopLC4tGh4xNTEqNScsLikBCQoKDgwOGg8PGi8kHyQsLCwsNDQsLDQsLCwsLCwsLCwsLCwsLCwsLCwsLCwsLCwsLCwsLCwsLCwsLCwsLCwsLP/AABEIAM8AzgMBIgACEQEDEQH/xAAbAAADAQEBAQEAAAAAAAAAAAADBAUCBgEAB//EADoQAQACAQMDAwMCAwYGAgMBAAECESEDEjEABEEFIlETMmFCcVKBkQYUI2KhsRWCwdHh8DNyQ5KiFv/EABkBAAMBAQEAAAAAAAAAAAAAAAECAwQABf/EACURAAICAgICAgIDAQAAAAAAAAABAhESIQMxQVETIkJhMnGRgf/aAAwDAQACEQMRAD8A4WRfMqrOXPV30jT+pCMEqVynDUp3bQqcbMMMLxZnNY6jdx27hqj8Xf8AN+b6o9l6pp6UiWmVqA51KltaT21S38SMWmTLk5ZfXROXQHvn6e6F2kmtxskNIxlFMS+c11jtdWOnJlW+JEIrvCOYu/aS8LWfb/XrzW9U3s5yjam0y+0KIm4LlIjQX4+OOm/T+9nAlHTsNRMSzWE9ssbTasV8lCNFTTaTyFydbN6Ons0nUZS+JF14XEeX5/F56m9zqsV1I2nnc5w/Aftz/wBejOjJnaRuKG2sUZpkefH9b46f05aOpKG+Htiu/bLbLUowb8ERSpSbwHmupxaT2cpImz1XF281M88mRfj4+OOvR24I4OEvjBZ803/qZvGdPtZQ90roq5N7VTm4+PNHydG1dBYxYzjciwf0yXa14OPnFjnquvAydnuhrG1uIj8e3w3eP1Zx0bbF3SgT83Gtw8KSa4c+1wfL1mMRShRtXnaZP9ZFN+eetqiuOLsi1ebMYvgMZcY5FezsvYLtu0lqyI4iLzmm5cxzzHwX16+lakWoQdQleQXA081Xz+8jpntO8j9NjMZXuT5juvMTx4a5+On+47srbvFCsFZ3bhz5Csn21Xl6VqSdJCNuyHp6GHCRP0vJLbW66HdWaeaL6NrdrGG+1gSyRBo+I5eLsMvl8V0z3fesojcrwNhdBmkM7rWnFdLa2sgBcQH7RMSEt8VzG+eD46srYaM6WgLcZRjYVuS+LfgXDn8nFnTfrLKGhodrphKfc3vlGvdGLbDcWjJlHdf2g5qSdD7btoQdN1A1MVKMUce2QyPtuvajVVxYdVtDt5RlAIx3yhLaxcQ/xJE3/wCm2Qpm6jdN1ByqdnJU7Jfcdp9Cjcb5j7tOTHceY8glRSkpBu1o16hpJDTjKERSMrMyp8j4vLUg4qnHV7Q9IJR1tTV0yGlCIS1Jhc/dXsl40xvI1f8AXrktGE56m0Nm+WI5jtjkjLHFwtU5HbgMOt/8KUHlPfOGlPYxjuN1u1tZR2MSyXtI/sCpa9ea6acjllGVMY7X8Eb4dzw22HPVSETViTdSoSjBPM4FrCQIBIixs+ZAMheve99F+pAmzdSBcyUUJbrjE2Rjbto3yJGM1zu67KPR2NkjtO61JaZCMpShtZoRs5L5NwURF8WH56Fr6TOVxhGKIrGO2zipK1K0v+mereh6KwjP6U46m+JtkTYsYMwlFiPmKRbKfcFrg+zQhpsYhPU2zI3xlmQn9NKlUWCXT5My9pyinoWmiCvjEK5TGGnHC/t5PmunNHtvaG88oxVvAsePy5fh6FoEdobo2O33RV4Qpbtxynnp302JujW1YnN/aj+Tg5qv+vTy6OEtHvdoiLwP7W7mX5+E6909KhbCNmFzb+/weeqWr6bGU5O4U/yiOfuNvjjw8ngz8dqsCMWqXwz+Tgi04584elUvRz6JPbaO6USi2vINFcWhZh5vovcO6gIxvMT+Llssxg5X9vjpTuJpAPam5Jbbxk9r4awhybk+OmI6m7TlE1mGRCVzEzgSpCT3fuS8I7ouVnfJYhq932/0dpGTqWSJFlmLJRXz+3MRLt6o9q6c6lNkaW6hZbC7qQxDKFL8kVK6QfS7TdPdNpA83XNrSOK+L/B0fstXT2sZw+229OOR8KLwhT4KwXyZSj+LEk0P9/owiFhslmGyy/dRKJyX+aaU55Q0oS34iSr9N1iyMRvG1wX/AOv2l3sSWpPUkag2bpbtysZe7dEvcO3lpu2+idnpRZBKsQIzF+33ZTgLS1ul/bqdryLlY13Ogy04wQ3WykN0BWQFGTR44DGRZUI7Iu6N/peKI+bv5wV+T5eqfqcNs4sZe8dzOOVus3iOKKozvr89PPZxlOW89r90YE3imxlwMaXza8HTRk10NFpdA/T+5CUhJyjioxrBJv7ku+Kvh6r6n9n3VfZrQLCoKVwbnffmsP8ASzpGfZ6mkXGDKJzWfi/dWUPF7Wg+Tqe91KUmozintACXhX2v6cJTfnJx11ZOzlJPwOdv/Z7U+p9OvbJLkMdqLcZRk3F4Kpc/z6ThAZWb6ePLzi1yeHw/7dNa/wDaT2/TZ3K2csyv9OJGAeCr4iceJ7rSnCWztyEgEJz2stvLRgy8t5Oa6tGMyvS0ipo9nGHuu0p2olmMnjNpn88YOlteFsqiBZKN/wC7xjH/AG6L2fq6Rj9WM4hUpe0avcUpgGvu6c7rQ+rDdCo2FSKpuIg14vlF/n0uUo6YkpNaE560UiwIaLUYNbvc7pP3SZSk/wAw/GADeidnqaayWBprMmyi3EIjv3XQZmYTB7luuh9p3GnHV268ZOxHYSlHdimVxH2fOQD5vpHv/wC1Eu4NOLEjDSlKMNOAptduwmuMVJE/ivxfQwzYIlP1b1d7k0odvFjokD/BElvm6txdkQLjGEZBirD9OdQ7XUh23canDKX92iVVMrdST+IxzUqvbh4tT0nXlCenOMQgP+X/ADHCIKPFIPn4f7j1TUk6f05yjqxnTJmTvTY7lVCl1UMCSzwIJkqpIonu2a9I7E0Izhq6gauoQhGGdppH6pSbI6kSCe1y7It2PX2v6dCc5miydYhCgkQNSY/4m5Ct+nRIeVuPBLrWn6lLX1SOoO3T09SSi8We66wFNgVS4w0tCBCMO50Rikf/AI6NX6bmw8kKbMSPJXHUvLbGuo6MHfQlrJqYlGyMtMPqe0vZPKStJYz7lqs9Mz1O01qtnp6upAiykEuIxIu5xY/aUXmwL6l9zr70WW6U1Ystvu3KLKsAGBy3tK8hI9l747h90fIhlIohlrDVOK8dPFWrEU2eeuem/S1EleGIbxjLMVy3mS7n/TxXSeloi7oPwXz/ADq8Y+L/AB1fe3+ppuptdjqEXdsztoGyqQJHHizKitH0jTsScg+3bKL8tjt8VkkfL+xWE6WMgugEZsb3jZdIOaLwGcPnx5/Hn/EiGSW28Uin9BM/v4Doc+znGTp7twKpe66y58UXdPj89LQ0opbIKaNyvgvH7/8ATpoxViiHqmnpxY/SXU27XdcbLI2PkNxQP+jyia2yLGvu8pnjjjNlf0vHRJQlKSmnCO3n4ypZbksLfHGMdemn9RIy3TuzBaf7Xn/T46yq+iKTNRlFbELkxcZ+1kSxm7/fpyPbkNK44nO2+HbwF7qyU0Hznx0eHbQ+lvlpe+szJpILQvTzkStwh8mb6Lqzr3Py/SCowAvfpxjXncSqLcdxZkeg03oLTumI/Tku6UncruwjS/d8cXjHxTd9MdvrmmDMPbwWXAzt93mxFc0j1rS2uUxQjDKVn3VnFY6oakJRCit0vaRFZfsFy/GM/jp1BVUiigqBdz9ODKLFhPTdurGmalPBVxqhuy+HMuvT1KRWnG5QuyUXbeUPddOWroolWOiet6aL9WUI3DfLclnDRICprzYJ7b8nUHU9TdKMvok5rdGYgBdyTFhmnNWtVfVIceaOjBNbOqn6lqaWjWpqaUYxkfcxLyK2IssMciVZnjpLvDX7iSm3t9OXi0nKBFSIYdhG7tjuMBVrznZerVKPcar9bWT2w2jHS5KSY+4wkvcmOnu49b19SW64aI2VpwGi8l6hJr7nx/TplxNfx/0quN/iMHp2yMGTuGOAiR8OECPgG8nj7nps7QdGTp9sbScHUmkZN19scFROfg95wPUTV7juJ4l3E2/GA/agMY8fH46waOqrepP3UPuqzimvxjovhm3bYfglLyX9bt/bHbFLPtIIXgfb9uSjbhR5Kxj0+E9KTp1t05OkaZOdRjOZmMZS40hCJuye4zVsU7ImSuc5YvMls84/Dd9Eh6dIv3uK3ZUb88556t8baob4JdF7ue+hq7fbAkMgA5LCmQ1LO0Iqc38nSev202UdsMKsVyylVlgl8Z44b6nsNTRk7Z8HCEivOHzxkp5z0x2HcxmIxY6kGLiqbvbS0sVs8Ph4yj48ST42uypqsgoHbELV3bWmlqrz/sfHX2nLU05LBGDglyNZCIg4LzVC2XfX2nCWbftyM80CKlh7tjx+UDjo/bdvE8SV20sSFYacSlm6a4tyYrqdLpij2m7I6pBl9fU2bZDYXMkz8D49v5D2lHTd6EpwjuNHuTU0xAdrh3G2MwFtN6+36/8An6lx7gBndakNSDGNRnslFyCNbW9j8iWBiTXestTTia5PfpsoVKB7ZKeI+3BZXkfHPWenbYzdJEif9ndWWttIT92+bRuK3OS+PcSa5tqqz0z9WWI7vslFM/UbKiR54RG6+OivqEiVRGOpL3NNhOIBR+4XWcHzfWO07b6iz1NSW+l1Ju72xK5WW5aQiY3O2PjqibfZO0+hQJxhL6SgEZTGVGVASvm/2M4t6J2urKMbIqR/aP4Nvzyl2vJWU6Z7L1MjuNLQht+1dUjqynLyz1ETdIOI7QqrxaLU1czWMrKI1mjJ9MjLMQr8vtL/ADVxQ9JmY+nb0kpG9qG2XNV7n4xWfl691/S3cQhGUgP0Dj5/P/nnnpuEdsaTD7bi7VLu3b+o8lY3dEO3J1Uni6ounyif6/y8dZs2nfgS2cj3EM7iiqSqq3O1LfFZ+f26+hBEAjjyYtUbP+n46x3Gmjtn7WK7h9pF/McSr8NZHjovZStxs3FNe1C8sdpm7Lx8+etjjqyyG9WG7TRntziMaeQVULraGMn8r6TuG3ZngdzceOPbbgx+c846P3Hb6je6EtqUzqI2Zq1ycHkw9La0UILqacDGSN/LxlZcc/Pg6WMF2zqbekM9vqh7YkpMoyY7TO5aI0XWb55PnHW5TnpiZ3DmN8Yajbwc4+7DiuhT7xhpMdOJFlh1ZxGZR+kMlD9tnho8qen6de6cd89u0lu+14txn22cHN58lRQ/Hx29Au590l1Ju7JQSWKIXcnKhhk+Asu+gaG6Wn9MIxhuJccyLzaqYqzjA/N2ND0y/FHx/wBsH9P9uj9t2ppasGMYVuBJXIFxv5PtalS8CdVi10aPhS2Tex9JKVa/zUp+AT9TkA5r8nR9baABukLbmsYIgmeGV/E9tFWs63cT1ENRPaZCiImVAotyMuZILbwgd5HOymtwy8YM0uGs2/ueOjKSWkHJLsJ28jFnxb+Pb4/k/vb00kdgFstpfinZBf3qe8r/AOr+Oh9rMZVL2gXJTgoy14BH+nT3dw046zpaM7qt0pVELza+Dz/L4yK+SgwnBbbJ5ottRw7z9yQY/rfTsSaynJyyJ3j7ixePnPW+xZajIjGtte5L5Tb7RGm/ueLL/A4w1rfqMThxKMAHPP4BE5OfyJ8voTk54WF7vtSRJUuUuf3tepWgkdWcvtE04RfCFy3YzWTgyinHT+r2ntvdqWbPbQiNYYxtW8oGBfx1uPps02sw24IS3Rl7sqRkVHx8rXng58tohPky0kNx7b2uoMNsJMdo3OeGW5/Y3e5qg6Pp91GKQv8Aw2kU2oUtkSy9wpUuUHmupmyUTZ9T7h9sluvuJD7oq055/a+n9LuI7VlKZqR27AxGrslhWqH208ifmMiPRvuNO4WG8wCGMlVHw48cULxnqfH1BjqQjK3TnExvJX92Y0nvpKJW1VxqgsfQlqqQm6kGMkqM4xkEDMcD9yHEcYqk6kd3pW5U5SNDVHtPa/ktvzea6MX4YvY1qzdjhIRwxsltltFjGi4kQ/NXTVAg19IdJQbuNkZcV4mJc1w3eKfOehdtOQyB1CLJlKJmN3jGAXjjF556M9yCSiLTiVUbrjhKrCxUPm+KvnroNH3b9xCtu0VyXS/wSrNeHkrD85aqMB9rsWsL8j/LGbc1XQNbtCEjGV90v03nclUg+1bLy5x0VkRJhOrEGluYl181ca/B0n8uhTXed2BGyVt5/FosQTBVMWjm3DfnZeqahvjCe13XU47/APWlHgpvjnoWhtIzdp7rYshjIrBKi/1Z2tnuT5VbQ09Rm7HaAgryYx7VKCuGuemUVVBPex/tPLS04Rhp6OruWb9Q+pKtw8EvbV/qD+ZkZ0/7SyAYdvoQvJtJmbyFJhq6b56k6WpGDCUXdKVSdupESrj4cNK0uTn46H33ezgeEkmSja5pAyYk/wAkeeHi29Ipkx/vfUNWYkdsc5AA2gV7qZV+VebTHUrV1qle8bi1O3hyoi+54xVtHX2jKUZMpEiIOKuNcBccg1d/7+R6s5SoMUIp544xj+XTpPodJyMa/eT1ayBjMSsU4xzzfziuOqPp+ikdyFEiFqfdV7f5HuvwSPCdeemdjGt+qsdIaxZvkF7CVIOC3NEisp0bvu7Z1uqMYlRjEogWrR82qra4u8dVlFRRr4/ppFj+9acaYR3YyzKMlJR8PEhzUf5pa2sJJUyZxzxZV1k+f2831O0PV4zF8Dta4vzXn/zjoffaMtaEo1KGlXv1Nr7hX2QOc1W9ow1d9Z3J3vQ3JywURL07V3MZ6rcJE5R0/tix2pFat3XTTh46vQ0DENMgRnvj7OG8EKODdjlPtFxLqfGaRbIxYhp6efEZz9+XiBKMQpvbT5entOG6aRItNIR2x4Im3wKRLfDn5VW7Z57dvYDvPVWOmwjmFsoiEqlLUbIIKh7ppbco53GCh23aGjp7NSOwRY7nl3JKbJrdLdKhbvc/aHQuz2aU5S1IMkJRCUgfbZOO7gU3Pi9p84nnfrvSaMtsT2kyt0hFlWWFflEqvBq1QleCv9XZeozi1VRjJklhtItVbJc3Tl/HWNPWZ6hGPu3lxIlyCCqkf4w3pXNtU9T+27gJXJ1IxSqjdkSrMPt3NN5lxjo/pPq+lpajL6d4lUpyK2T9ktKUSCzWCG6FNxWq3dFxpBlpaRS7L1vTgZkfcZl79zOW3G2nZtuUgssy2xo+vrBOMv7tBk7YxbvLII3do37lbS05z1B0ZRYwqEZ6QmpakLanElNTmmVfG0os6qdpP3bdPVhKPsvUR84ZCjX+LvmK3VuavqOXsCn7GvXIew37bNtzjEjuqUlSKPt8EfmI+b6jFF5UvcFn58P7v7XhvrSS3Rimobh+nFEpkqUzQY5sk83/AJa6Ieny0q1pRdjPZslGRIu7UaadqYpuzlOqLXkaUl2hv0n1D6ZG4xlLT3kJSnKjcVmNoGR453figmpGpEYSlNusgWoBGLd4a38FuPPSuvrmk6+iHtS9LUKluiq3Ke6iwL9uZaUT237tdt3YNX7onucpFliz5JEohmxHGehpk0G0tdNSMxZRq0Dc6drEJZ/TqMSzC1SL0WXd6ujOPtTZizdBlli2mbY8SMptL8db7fX0PpQ1mUVdTbLTYtm2mPOMc15qVVt6oeoduakWVyW5KsirlUdsv3E9wkVXgU6GS7oN3tHP6fdyqEYtLFqRyxZRwF1w/jxbi+rOtAnHdpIR9vsWpXH/AA9wyHexla7eRu8dT9L06UIwjqfd9kf1pt4Kq5RRsRtZJb4a7TWI/U+pHd9OOJb+ZRSNEshUL5z7a+Hrm1dgfsX77up6lw1HmhbJBEWMSJW4Yyzw8/ltXs4ylCiQg/MB4KaKor+d3fz0x3Hf7zGmfTkEiNrw1lzgPK1hD469NE2ju0y2V74yi2UZYsb/AHr54cdMqqkg/wBCE+8l9OUWJHfI3MQbLu6pRI3kzUv6j1+0nui27syjLOePFF+M/wDbF2HYx21JAiOS2SLcY7SruqXz83jpbvoRITSFERPdHJTt2/PD+M/PQi9mh8dEHu9e6iXHaVK0borx8Z/e+i9v2+wJTBsGOm3nFkpY+zhDmRZg93Wez0LS/tiM5GGyJgpq7aP2k9B1u6RWVq5fKt+PKrR/Q61R+isvVKhzV7l+6c1oq14P4TwF20UW8dLaWm6v6ZMaogGZWVul8RLvbzkWqrrEe3aZalbh+2VJE/IlLn/RrB1T9P8ATXfpyijPUZBtyWnhasCWcp7jynU272yHJPWgHfMIrOSl8pQfbzEiEcPG1KYyH8rneRnG47ieVOcXG1P+nHOOrHe9nJjthGo5iSoAqREb+0i/xtbvnCdRdTttSGNjUVMXxdVVeH5xlw31ypoj3sK1AKjdf5kL3YXnIrfGElXWdCMwluopa91kraUrCGLzVbU56e7TuIkoOrD6sCzazjCrva7kqNSN27KU4peies9nLTr6dOlPdk3S2EYwf/kQuhPurwtXfS37C3TPp9xPW3yhoXKJulqRjljSRZScR0yuCleb8Tu37baRJbs1ttY2RaYjxaF3mmNXY9Fjpyh7tJCUVxLdJzuPtcOeWqsH5pr031GepDU0NQnNZQGTpykQkyGGrqc/cxq8FznyydwVpaWhXaFpulKTeI7WRtGRGgskNLi7RtUujKXX9LJoQSNUs46cokJK7NzFrcmGOPtT3U9b9GNPU1Jz1ozbjtqIP/ySjDdGRjfGyUXyxiNVjXoPperOEpEzTiu031GOtGMhZRv7pQWE4jF/hESug3a0zrPe69Ol9OG+SOpGMpR52+6ZslEbc7UWj3yW0pShCUakNy+3bbHDRlcSk7XBYNVV0V/UO01P7voyZwnuJQHaSSElRlFdxJ1CcoyM+0fFdEn/AGf0iMdSB9OMl3xleomSUF3Z+1jcq92eN0Opxa7aE/sHpdpqzEZk1KkJPhJySTtkQwLShztunpCPos93tZtbVvAZv6eSi+H4Tk89R2Gl7d0vrLI2wjslU2RySXbFwK4UlLkjaQgMgmNXKye4a2x948Sv7d06q8RcvSuW+gM4105QmNEQVGUSV03/ADNxtzfAfkV7jTlH3fcgyiwLcg7txncskqjz5E66L1T05jN2Skx04spLexlKtrFbtqNo08P8XS3eejxnRGXvIpeMLtCl+68N3ndEr5pn1JDX5RBhrzYS0pzdo7qfKYF87iKnkzaVkd7XvsEZyedrQ5McKqHGS68/k3cdj9NkcscPuGKFI3HDEts4k1X4X0uw9xXkNqsndV20Yt90a59tfMmjpobwWu57rW1UIXIlP6sWi5eH7mkZWIF3T0ydkz2QiRAlGEoEfal2vGY7Wt+cb8Xx5o6H0dKW62Y7chJ3CBH7qiRq7Ptp+Tr3toan04Siy+lzVtsf8smmQgm0Qx5b6zXu0THuy7CP1dV3GnGKk4xd0ZUK3twDKNgie7wvU6cRgfT05W5lbEVz7vdUaraAWnHSGnBZW7nFS5jQRpjZ7Vqhxb8dG7ZkO6CpVXvqxbhzzxIv8dOlQ9NbN/VZSMRjKItL58tuSmv2Sn8l9eZS0/CEi6jzfDzjxxzeeOtyikt02M925YzkrftCTJPa0jdvD0p6jKcYsJvuJsUaK2rTt4z8Dja3x1RLZtb3RN7Rr6l4JabG0su4yI34ZMav5ri2lu27L6vcaZe2MW5Sq9vESafi75Dl8YedKLpstvuJxbqWIsaM3WZAUlttOKY3qRTF8bgc42yuLb8Wxc4xnz1pmnSo6d06Og1/Tqj7p6WzFSWdpXtNqL8Df2y/YV3U/tFpxiaeltI7h2bjb9SQE4ko7dpQtSlXuDBEqF2ujH2/VnEJSy7N7H3RGO28e205ugxfRTSmzZ6kaFZQiBRMLWRLNBmrJUiVw4Z23Rj23s6Gtvbw1Bh/ibtyTlEb3oOoSSg9tSOd8c3RB9RlpSNSWnpsDTnCMxJfwT5F+6S7sXTn4et/3vbUZRauUaEGDbc4RHERuEbzS446kS1JpqCJpOrvsJY9pGJfOKq8btx4qqccKfYVF2yl/dope5RB4sMfv5Kz4wfq6pekaXGlIlP6i2BbtoltiyQtlFuJi6W+ltM8OnUt0QzaRq7xhz7uPiuSqHb68NSZHV0dNduwDAVOEpJBuLqXHy7X6iYjYHkaqgcj1o80O2hKLKU5URlMfasobcRjGRdwPuq8BIJBK86Habic465X2EopDETcmpTZFdhaoUcpil3IXH6etG5eyWnKRJzt3x+o/diUh3m4v4FjE9SqE5aRGZHTnPU+nOl2R0tzpkLxcB3MnJCyvbWVyb0RlvoHpasGATjNlOUgmJdIO1vzulL9t4WEU63/AHPZ2y6gSN2/bEhYVJ3ac/MUrdXEhPOGNGfbhGG+MYfTfp6ulurT1B2sJD7jcW3lPqYoMyNXvtNYg6kWWmyqUjbGXtWLNzISnAe75DDwhZSKsJFIvby1B0tNJRhuGUrK97fy1AkeI5qN9We1ix1DfOokqsRMIQkRWqPGeHzjqRpaGo9xDeyjnd/iJ7WMtunKrzGCLmuVQu10Zauom1ZSnJrc4RWVtvHuty4f4urfphfoqeo9yxoK9sqkVtgO9ztW4pgKwXK/jovpXdkoXKe7aSfqXbs/SrH3CS3QqFGeGzqS9npeybI92WN802m6vd7qrNceB6Pq+tSWO0sZM1/zbqxH7aXcYsMYG+llBNUgVoqz7WM5Gy2IRbbtTK8F1kWjLRRnoH93jp07rqQLL2xzEmruqqFlt81L8Vnte9hCIboKJzuLy3Y7nwUtfstdP+l/2e1Z6cWdRK2kpe6WK98YGbGzLhvwHU6oDX1yZEhIjOljlVdOJ4ZV+nAe2oH4bz1923b6UalqEZFu0jn22S3JaSlGaHAlpFOqXqX9l9SEJBt1YhS1GMo1uwk5A/c0iN0565uGnvs04kdzFkrPfioyjIRkeTbWJVxR1ZtTQ+a5FS8Frt+4jL6SXI3EcoSv/wCx4rinJyqp1Y7jtYqjhln7lxKS7qX5rcVXsVyIczopHTpIXIG8q4KSP9UfnD+G+29RnsYko3HMGNZNgXi0DPn+LHPUJ8b/ABFcQ8/7MyJKO6J4axucIVVN4v8AVE6xreg6hZGEtQ3Pujx+ObW+eCuHPVrQ78+mtMJRoHZKRw1aXixs+Dx0HV9V0dpOc08EgnGnbG48eeac46WM5p9WdlJHI9v387R3V93CVL7rI2bbNxgTjjL1v1Tvd9LKG66otfDzLjIrXP8AXojorXEsXh+fxWWzn9uepPqeqVaWGM4JYFil3klQ34t5615W9Gvoc0KlhajL2r/tL801KvgciiJ992dM9OZ7osoyP5o/y/6PRO2s3GNt4kZMnGaT+fx56o6ml9SJHiUI+x4GJawfF19vFU2vtOtEXkqHsm+heuavbyQ1Ka/UQkTgXzuH3x+f2lks6p6vq+jrxjCemszbE2yJykFl7pG7eGQlLbcTFNRjdx2ZMpPz+z8n5PDz0toXpvuiah4ciOKajTZV2P8Ay9JKKffZnnCtoc9U7n6kme0PqJMIBGJIAuLV+5rFtZKEOtdloRmaOnGLDVJIpJmzmz3WxjVU0CXwdbl231IG2ROUx21qQGJuzGRNGElOHMsJ+aHp+nLR1Yy/xvpcuoUS98Xcb3l3TlFvOR8xXBlJqnaIJyeuhllLQ09PdJChWJqNVuK1G4xJzlH218IIRep3aeq1qSjp4jPaYIJvbpJyHbJ3J7aEUR4M+p98ENPRhS3UoSsEjEuKcEdzwZMt5To3pnaVKM41EjInulxFGKMTlqonj7k84tCLwdjKGqZS7HR36mlHVtjqEmbJVIU7sc7iG+ZOjPtfbYLd53WjHuPqJv09bUNulnbGKkXeKMCQaUSNfopxe4Xp3qe3UrS3yJS1NqUzGUbqpxqIkaxwN07Ukj6lpvcOnqx/xIajt3SdqzWLOauYbvcZuqw8KkYeDlBI1LvvqbpKM6Fqj6jGKwh9MCw04Okghv2uWXSZrSiynKEdwEt8Ukcif4dP5UsKL5bXf7rLT09TTjHbHfHVjPWSO1n7WpbbY7YmYxI0U+OkNPt9OMa1LbAjEJSxYMqsT2ixazRk3daYeQxW2E7Hv4v09S2S8Ht8MeJSu5LEg82Ej9XVrW9S1NWf1bN05j7YSjnJHZRQEYRjQq056h9v6bN04ynRtvayglu1DTSIruPLgXKX10HZdpviQkMZuIkrFbYsvG5XFnCJux0nY8YNvZl7X60mcAieaQM4R/ieUyZTIVYP7rtnLO7KOJRxXFgD+qJI876Xo8pTQboqt0EHBeKJELPMsuc+eh6/2RW92ZO2ijyJzfm8GV+OhQk4eQsp6kiTJzthRmIgWDNbuMfN5IlH3Wx6R6nraLHUhrbtF1ffCThZG2Ud12SoZZDiEuG1Duu7jfujIUeNqHh3RsbxdZBj8PQ9Lu4MdOOoxaJScmWRtiKo4gixLqU5AcPQcZUIoutnUd5/a+M9OW2OpDWkMVjH6hjMXkPdi41hePPXNz9P1NPUi1GpMoxNxLEgluXC7j3Wlu5+UNM9N0dUlpyfdUdXTqQO3c7RxtrbaHBXyPvp3rkvZCMYThoBKMaGXtig2vyxi5Hk+Ogk0nQ0IKPQbU09xLTNzOM5MoxG/aNgNJRngKfNF67SKHmHhnElbVCuaq0WqTdx56mx7yTHearOUps3iNzIm+dv2uKHw8OK6p+iR+tu3y4lGqoX21IRqRGLjAlMuXnnF4jJWx3t9e4pDM6ZRifqjezEpOUWqaa+Oidr213ACdrPiSgUG5vNrLP4lzig6Hby2bmCAko0xQkRrbFE3lNtW4H202fQ0okq1dh7TbvkCZtj7cYGOb8/jqSirCoiMtaMFiEV2xCFbSiP8Ri821X4fhPW9N0p6ZO4CywCC3F/iwRKtllyYc173WmwjLSHdO7lJtp/AOEGmOcXzWUtTTjhmLLbz7ttFUFUmec/+bpb0WzTFtbtn6c0C4SvU2pccGa5I7pFSlhbyIWTt+5MRk5o8JS+M8/uY6xq9lBdqEWjK7r/ACAGGwb+H9jfd9sxI7jNqNHuMRM8vK144A6tF1oGXkdkRkFnuz7is8VZRkyXbZtKK6BL01lVCjxRf8Xxn9MufheM9LR76sRtCsOU/nVfy54+em/76Vm43xdl2J/qY/8AU6rl7GUkxZ9P8NP/AL8dfR9M5Cv2MdVoesyIsfrSpVTc5X7nP8Wb+bz0WXrUm11SVt3Laq1Vq/8AvnrvoMRf+FrXFl1n5xj/ANz1vR0daAkJyDyEnPOEeTLjjq4+sXBGWlUm326ZmqsaDjGPl+etvqkZf/j0OfEWOMY9sgOHNWWZx0H8Z1ELttbWg7iEZA7q2xqyRIlUapusnQNTu9Spe1gyu5R9oOzaO2Qm6Iu1u4tOXPXU6c9Bj7o6kZZzBjIc39sqeMYl8Pz1qXZaKpDWoON8GN/mxTj9v26C449oXE4zve/1J6jOV3uW/vwURKvxEDiz56cj6nGEmULpliLu9vtL2ylGtjLchz7qeL6u936LVb41d0vn5qRh/lfSn/B4+P8AR6D492KoK7J0e6J7nfGQrh2SYvElleThqvPVT0/vCVR4isg+piCsQibvHzdhG74Mpd16Dfw/FlP7jz1662tA2tTiCbZg2PIzC/6356WUWh6fgodv6geSJtRjGVINqm3bm0vnPsfgEvWu4r7UlOTuByKSu2g2jJ58BRwdL9/35PbK5RkJ/h1YyRjhMMMh7qkbRDg6x/cozWbN3ac4q5uUd1Mqi1vAhqcl7ZYzEUWlsR60MHaRNLSIznOUS0kULGSSYKN+1vblImb56FqTiS3sR05TSJ7rqmORvFCCfqjnkp07aEyUVSqpjdW1tecUNeeUaF6kaGkE5aM2MZMHc+3bJM2SwPts8W4+eimpNom8XpB+519TTWBCiN1Zci+A1o0IIP5S9o10tHvkN/1ZF0MBY+2TEm2PmN5u1lIPuKDq7g0yco1KVb5Wsborn7TDn4u/HTz7NWRFJ1OUYyCzG4jMwxLpz++Gui4UgJKqKXZyZbXS+gm2RZp0OI+2MloGMjxirk0319pdvPX37LdOay2SnEkSAJVxcCwqJn6fjkD2euz1oyjCJVG0gwKB22R/bweS7231Q9Nn9NdXTYxiyKoU5wVVS/Z8p4x1J6KXoPGJ9KPCu6ezzlCLtPa2cfNtL0p3vqFOwkyTMfHt5Vb+XGeAfOK3edtv0bGVkjcYQuaxmyb917m7ZUqC1XM9xHV0VuwVWYx9yhkr9OGirxznpYRUib0ynpacJ6kZa27Zhi3t01Pcuohabaoij9wlNlD1Ce+OtB0So+8vTduSMjZMumikynuPz1weh3EiorukESNNCJ4rO4jhW8dUtL1TU+i6S7ZQsq/F5q8F3k4w/PVHxvwNKOz7X7Jlox1RbtophjbK/l8Yq8vJ0karKPLLiyXj8o0ZaP5eetPdu0jTuJRldvglGVA+dxf4DrzTnyBkRMB+bfjyV08Y0tgHSOw9khmt1EoxQ+Oapr4T56BPQkj7kY3tURuvctnFW+Kr8dC1e6nEg0yjPfAriW0JsU5qtsvOf5dF0O5ZVvsiFIsrD5l/T+VnXV5OZ93+lskT1NOLjbtngrkVwniRI2pV3WesZjpyY2ygyjMlFMyYunE1HNMdqqD/AE6DDuZzdslqErgyT5SgX30oFZM8nBdb1AJQ1IylLUNPbuju8wYxLFDbF24eLOeC/RydDU2SbPYYqSaZuk/wM4m5PKPFeLz93GgyqTKyO4tVUaVk0qGcX8Y6FHvNRiM4hUiPwtQv24sBxRRfxVdVY9xpRgpGbLiriDWZLd2Bu8HheHoMb9kKRsuiRQVK+almO0edqK/hPjo2g68FHUYbCQykmpFkLSJzFouUcZuvHVDu9XS+nCUCUmnaO0xcSpFeeTK5MuTqZ3MhiQeVp2jI4aMedzH7iy/gTpf2xbaY1pf2r1Ybowd8MXVxJWcYdrlC+L/KVW7L+2upMlJ01QV3RhNie625RwFAt4ZAcnXP9120NOUiIunpVFd1ZbjSZHMLrk2+baRh2u4IwHdAJSZHEcZ+XHFWp+9dPlS0UyaOy/8A9Bp6vulKMc7c7Y5+7If/AG+7jFfB07paMNRCMilC5JR8qmAv5zk647te9hpRkO4GtOUoTsnOJYNuI7mKeEj+71R9JjKbOUCyIGlE3DtLZRhpA6kqd0scbpMrsep/O09ivmS7Kvdejjljirs+LY5rgU8856l/8D2yXTdjjMfa/wCmOPnqgeoy0cx1NxcUkYvK1u87U5rPtccDM/Vo3F1BJTZJLje/hCua/wCVKMHVs4SLZeiL2/eauh7ZRjMzziXI85jXjJx56n+od5p605XDbLFEipn+WINSugxd2cX12Ha9p9W9tLgD5VoDwvGFz4vqR3foZUrDGKfk8F+eh8aW0I+NPrRB0PS9qspMo7oxkthEXaKy4ef2Aa5OnNfQhCe2M0jYbnCNCxxXmSLVe2vC9a0NCWkyQJNJ77WIxY+yXMeYv/LVxtes9vrRUdTTZ6jJsupKtmquSRktB5zSvQk2Sacex3tfSNTeHBTukMrMFyJTvN+4lgzzbXXUdn6NL3ahDccMsvO1PgJFvubLiLh6FDtow3fSkMyMyIy8nwBiKmX3FLeXroJd1FI7iyW5uz2yC9rfz7m9ucg9YnJzdCxak6RE0u0TUiylfD9rD3TlLFEtrjAyzKmq46x6j6S6k4zzdVTGov22m2r/AEl/vz4s6v05VL2y2kaER8iXLDzXikmfNR+60tWE2Oi4DARvH8shwAr/AL9TdqXewSTi6OGlpRjJlSSSJ93LuW65oiMVxmXxgL/dIU0TyKGWqc3Z8Z/mdNx173T9hWSIybiTDIsksu/ctefg2rGvcIlyHTJEpeZZDEI0kgqWOF63qRZkfV043I0ybVeAT7Yio4Vugvx+3WNKEc5BMVabcU0mKS8N/atfPne6zOYxh+rirn9u4asuLZmsZxY9Fnqw2ySUhLo/YuqMMr8B++M9O06FCMD2DDdGO/YjsedN3RTjiRbd+ODo3a9lunTPYrMtyYN3GcfpHF7jOcS/78+3L8ZtEG6z/SuK/fpj+0XqUiBEIQjqVvjCo7i9xZEtN1yq0axREpN+BW21Qx2fpM9bW+nDWFjuqZlI5iBinHusxlv8MS9BlpwiunMjCM4wkZtjaRS6Nr9S5lgK1Ia6l9t3ARjcZbozXfe23alxba22LJchWLvqhI1NXT/Xqlk4hVEn2s9pimgyCu5MX0GnaaOUZXo1PWjHZHWhuLWMkIzjHaR9yFSN1+1LAHdyCc9YY7q2yZAyLN2fjxjk/ajph7fdpsoNEfvJOfcxwEgvI+S2vjr50ZRkx1I7d5SOUf0q84QX8DZT0UPhQHXnujEYlVTIl93udrVNJHFHPkxnDslVk4yiYa/h+2gSqKyfumV6NL0qVyNsYsWkOI1yiuM2vj/YW+llsurMyq3iJEq+c5OLMclIxQl1pHunDUlUUdWNbaANsTNrnbTeW/n98SHSmSMWl7aLLjREfgK+Dx4eiakGkHfEKRx81y/vxX6sZbF3WjJ2bllQRJcm3gxhaFPnBlo6Vxd2K7sL/wAFWEtSoEqHZJ02OpkuUWzagQ9lLLNAY6p9vu04w1Kl9OTOTqAw97REGEvdUI2AUb5D9wG/TknpkZDKEdOiNcoQlGZIzW/LGz7cdA7b05H6kJyGN8SiISYXMiiMb8CNoteYfH9znx08hvtNWEdrqtbuJHuIcXuAw5D/APUTA9Ylrtu9JwmikrCNN/4cskXdnbFMyRvIy+40ndtZAXJecLtb9xkayeGLdY6p+m6MiU4kv1GaHbmi488WCcZ56pKNbsoY1SekOpo3W7gvOHJBvAXaOE4L6qelevGv7NWFuPdyhbZGS1aZpH7j5roJq/RkmyEmZFDlLPakqy7drWPF8Ard3OUWtKcRq8b1xEIgYpVR+6vAWdDjm0xlJp7Hu/7H23HJVn8X7v8A2fnqRqdtFxMrOHzaU7U4w9Uf7PeqVJ0tSftku1jGisbUGgyCZOEfjrfqPaXZnHF+H8Xnqy2i6qQL07VqW25fVTcNHvNxu2mad1SlAP1lYK66q98S2pDVAZTNoF3ZdYoTjk4d1liqy3wSY4+6GapwiXF/C9Xu1ik4/Z9T2xMo8UxiW7ol4fh5OsPPx7sycvHizoXuQuuaLjy5vJ+eW1brkTImbGUgWQt3UfAF5vO0ic4Ix/PSWjGUpn1Cy7Y/Jd3ban+bN8meqUtNFAtK90RdxViZGs1fHnz1nSsmlZ+danayCeyyUW8ORFLx+aL4/FdaloShGIxG7Qztv4rN81fB026XMlY0Mf8Atxj44/p1jthCMpTuJOlEqLirx5kNeMP569JGl0hLU9IlsEWZKSbsRz4jaV8ZWis0dC147JfTIR1YQnKO6ljPcbSQWSeLjmritJ1S7ybElaXdHt2+QFjzQv8AMfPS8/T5NKEd24k2BQWRt4a8fktzXVVK+xKEtHt9NkYXbnnbYcSs8C//AMvjPSHc9qTsiu+6ZSpIu5LkVylN3TdeHpo1Nsr5jxRWcfaFebc58305PVJlwhtiRwqXKr88cPk8FJXSykoq2c2krYvoSJx2vLKo7uIx4rHGafxznJ103YzlCM9yUQlGELor7SotKGbkLTuPz1z/AH3aYWGIxxcmNyyHu24KTcX4otsem4d2y+nOepqRIRlHKINfaJnIBn8cg9Z/lTjo6E62ih3wz0YxRlG4rcrku66FKqsW/n8dS56rHuBkMBkJLUv3REBq7rjN3Wb+LHa98bmM5ShFlkjolx9o0RsjGlIkTx7lbDqX3Xc7ZS/VEVG3KYJD4eRbeCnFtON3dDZpmvV+6262rKcbbEpTKjZmyNK5t4y1ajo9rqqO2UzKV9sglh3c8/7389Ve8kavbwn9M3Lt3okiMBh+pojRFF4luvCATT7GUmGpGUSMtpCIVYETckbLqLaHOXa2NMktgcd2e992TvL00itNVEjK8FWknbwfDhepv9zkjUFUUq1CP6vNZob/AC/PXTepxJhKP3bdtRiEUIGw3D4sdtPJeLDXa6hpR2uiQjujcnxtqLGZGTcmRqG5vdbwZZrk0K0zm/r1qb921KNpXisVHgEzyo0OOi/3tkBEQ4Llimt3zivn4vx1vvuzdPcxJRgWhPaSiYbQrHxV1Z5XpU1WFF03ms/Ftc/HVopPaF30E0ppIt87Vwm1RG/LuHx/Xg+j3HI3up+HyqxL8vmq56809UklIK1nPN548/8AfrM55qXOVeHHxLkf2/8AHRlE4rdhqyuTqR+pGy8UN23nyANtVf463Ps4QY6rpw1TghImiF1J2SjGW4NoNhReEOpXY8ssFAZxbYEYpe2lvJXnnpvQ7/gbYTGDubEQ9i+Bus8hfNPWWSaeg2IyN2ox+jGFYIaQmS+Isl3WeXBx8dUtHvHUDc1KBSrhKNqLzZ8fAeOsakn374F2xRzTaLFEjRK+fg6WjCBqMRrabSsGcomaa2NHzI+emzpjxni0KepzSVRKZBEw2Mmh+Dk+One29P1NGa6c5H069tbtyWbQCqqlXaHLVHRu39NHUjJnnTRGsFG4v5iJaHNVjxR7qEW4lQkUr7TdW6nN+AeOCvA9T5JJsfmkpNUA0/X5+2DFksmO6JF3NNySrwrxhvzVdVu09YghGhdoyh9ju8y848VWMV1AnqJv2wdkmUiEsXtkROEv4KrO4B56ylmZUWvm7c/NcNUFFV89TlxpmbFGu+1dleI4zVtucx5/8+DpE12Rsb2HuYSsjuMR2n/Nzjnoutq/U1EpAbDikK/oVxfRtEIkRGVg3gt8r4/Y/rfWuLL0JupL3GnUVixjHased1UuS82/y6Y06Z/aOcqo1X/RvH7nHRNTQi6leWly0bgr9mvJ0bT0wk+KqNMlrB5rhvg8PjoyYApoaaRuAUSpSP8AMkXna8Piq84U7zs8ESNr9oPwcUclU/IR810XUiDd3KKLYOLyeLfi/GL63PuotVEuhj/IH4eV4fis9ZpIL9EPuob42SjFnK1sdgFS3hneyz+q47Wrcl1O2PpM4/Y8MmJvG2/dVHtccnnwJe8lvIIuwdkYSt24V2+Ii3YHx8dfdxKt2GJECiWKlUaELyVd3d18qj4f3+iDi0wfZet6rOeoSNRkXEnAmG6tzDfdNh/QW+OvJTlI/RZnhLu7cX/74evNgNeLwcVxX4uqzXz1iQxlX8vDTz/463cfGoRo5KjWlqmm1KTEnLdHcUYNpJX25FOMVznqr2neRjqTiWG/dDUiiyinC3gqsYcuWqFfT+2NZLdoSpss2hKS4yPGA/2ybV0YXZwfdirsyn3O6VH4tOCzpJ15Kq6LENdbmS2xJR21uLJ/al/Mi8/wgX1j6Ps+nujUKKXaXaW08AtL8I3R0noa89MYx+3arFfayKSW39IYKFw09C1u/rUi6hvjKUY0NISqLe7EnzbzfHjrOlltDKSasd77RVkSlkubOzDTcbsIxbcZpK4eoUkuy6QR+baP59XFZ1CNCspBWEiSuJL7yw4VLG/zC1u+j+gSLFa+fl/en/Tq/G30LJA/7uxfuInw4pz7eOPN/n9+vO51Lb2xMVUb4xzfHnz/ABcY6bloxjpwxaNRVcB7m4GGzHOPBl6V1ZydQuSyl77cueVfPPVkxTfp+r75udsblgtCm6L8WFPI+b6Z7nVFNjI4zKKW8Pta8PjBTg8q6sGPvF3CUjT9y/1x1Q7WW51GLMiVKUVLkOMybBHyDjqctOzlsHDRvSNOSgzku2J7fDnDVF8BZdFdA0u1nOXtlEZSjqAI/c3HJ5oiU5ALcPR5wI6NaeJTocYWTQ0vMfdj8uW+me01GU4tu+UxnvrZtQqIlyLbTFF38HUrttoCWxnRqOnAnLTlqTdsQbtIYKJcVdeVUqrel+572cXbHbUeSeJFlJHdmVng4BfHXvYa7qjp7SW4nMXKN7gt5vjd4/PTff8ApMJRN5qXAtNxbx7VyXx7s8/0kqUlkGmRNXvCWfdsZWxbnyDmRyIf7VVYz2soatkdka53ahBl/m9/jNUfF9fanbFy20ZSgx9rY3K7eb/f8HU/upSvcSWTzKS2ngxl489acVWgH//Z"/>
          <p:cNvSpPr>
            <a:spLocks noChangeAspect="1" noChangeArrowheads="1"/>
          </p:cNvSpPr>
          <p:nvPr/>
        </p:nvSpPr>
        <p:spPr bwMode="auto">
          <a:xfrm>
            <a:off x="63500" y="-954088"/>
            <a:ext cx="1962150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Šipka doleva 12">
            <a:hlinkClick r:id="rId7" action="ppaction://hlinksldjump"/>
          </p:cNvPr>
          <p:cNvSpPr/>
          <p:nvPr/>
        </p:nvSpPr>
        <p:spPr>
          <a:xfrm>
            <a:off x="4067944" y="5445224"/>
            <a:ext cx="1440160" cy="720080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3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3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54562"/>
          </a:xfrm>
        </p:spPr>
        <p:txBody>
          <a:bodyPr>
            <a:normAutofit fontScale="90000"/>
          </a:bodyPr>
          <a:lstStyle/>
          <a:p>
            <a:r>
              <a:rPr lang="cs-CZ" sz="1600" dirty="0" smtClean="0">
                <a:hlinkClick r:id="rId2"/>
              </a:rPr>
              <a:t>h</a:t>
            </a:r>
            <a:r>
              <a:rPr lang="cs-CZ" sz="1600" dirty="0" smtClean="0">
                <a:hlinkClick r:id="rId2"/>
              </a:rPr>
              <a:t>ttp</a:t>
            </a:r>
            <a:r>
              <a:rPr lang="cs-CZ" sz="1600" dirty="0" smtClean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commons.wikimedia.org/wiki/File:Esox_lucius_Prague_Vltava_1.jpg?uselang=cs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KARAL. </a:t>
            </a:r>
            <a:r>
              <a:rPr lang="cs-CZ" sz="1600" i="1" dirty="0" smtClean="0"/>
              <a:t>Soubor:</a:t>
            </a:r>
            <a:r>
              <a:rPr lang="cs-CZ" sz="1600" i="1" dirty="0" err="1" smtClean="0"/>
              <a:t>Sykora</a:t>
            </a:r>
            <a:r>
              <a:rPr lang="cs-CZ" sz="1600" i="1" dirty="0" smtClean="0"/>
              <a:t> konadra1.jpg</a:t>
            </a:r>
            <a:r>
              <a:rPr lang="cs-CZ" sz="1600" dirty="0" smtClean="0"/>
              <a:t> [online]. [cit. 8.4.2012]. Dostupný na WWW: &lt;http://cs.wikipedia.org/wiki/Soubor:Sykora_konadra1.jpg&gt;. </a:t>
            </a:r>
            <a:br>
              <a:rPr lang="cs-CZ" sz="1600" dirty="0" smtClean="0"/>
            </a:br>
            <a:r>
              <a:rPr lang="cs-CZ" sz="1600" dirty="0" smtClean="0"/>
              <a:t>-. </a:t>
            </a:r>
            <a:r>
              <a:rPr lang="cs-CZ" sz="1600" i="1" dirty="0" smtClean="0"/>
              <a:t>Soubor:House </a:t>
            </a:r>
            <a:r>
              <a:rPr lang="cs-CZ" sz="1600" i="1" dirty="0" err="1" smtClean="0"/>
              <a:t>sparrowIII.jpg</a:t>
            </a:r>
            <a:r>
              <a:rPr lang="cs-CZ" sz="1600" dirty="0" smtClean="0"/>
              <a:t> [online]. [cit. 8.4.2012]. Dostupný na WWW: &lt;http://cs.wikipedia.org/wiki/Soubor:House_sparrowIII.jpg&gt;. </a:t>
            </a:r>
            <a:br>
              <a:rPr lang="cs-CZ" sz="1600" dirty="0" smtClean="0"/>
            </a:br>
            <a:r>
              <a:rPr lang="cs-CZ" sz="1600" dirty="0" smtClean="0"/>
              <a:t>ROCKY. </a:t>
            </a:r>
            <a:r>
              <a:rPr lang="cs-CZ" sz="1600" i="1" dirty="0" smtClean="0"/>
              <a:t>Soubor:</a:t>
            </a:r>
            <a:r>
              <a:rPr lang="cs-CZ" sz="1600" i="1" dirty="0" err="1" smtClean="0"/>
              <a:t>Aquila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chrysaetos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Flickr.jpg</a:t>
            </a:r>
            <a:r>
              <a:rPr lang="cs-CZ" sz="1600" dirty="0" smtClean="0"/>
              <a:t> [online]. [cit. 8.4.2012]. Dostupný na WWW: &lt;http://cs.wikipedia.org/wiki/Soubor:Aquila_chrysaetos_Flickr.jpg&gt;. </a:t>
            </a:r>
            <a:br>
              <a:rPr lang="cs-CZ" sz="1600" dirty="0" smtClean="0"/>
            </a:br>
            <a:r>
              <a:rPr lang="cs-CZ" sz="1600" dirty="0" smtClean="0"/>
              <a:t>RYBA, </a:t>
            </a:r>
            <a:r>
              <a:rPr lang="cs-CZ" sz="1600" dirty="0" smtClean="0"/>
              <a:t>Dominik</a:t>
            </a:r>
            <a:r>
              <a:rPr lang="cs-CZ" sz="1600" dirty="0" smtClean="0"/>
              <a:t>. </a:t>
            </a:r>
            <a:r>
              <a:rPr lang="cs-CZ" sz="1600" i="1" dirty="0" smtClean="0"/>
              <a:t>Soubor:</a:t>
            </a:r>
            <a:r>
              <a:rPr lang="cs-CZ" sz="1600" i="1" dirty="0" err="1" smtClean="0"/>
              <a:t>White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Stork</a:t>
            </a:r>
            <a:r>
              <a:rPr lang="cs-CZ" sz="1600" i="1" dirty="0" smtClean="0"/>
              <a:t> (</a:t>
            </a:r>
            <a:r>
              <a:rPr lang="cs-CZ" sz="1600" i="1" dirty="0" err="1" smtClean="0"/>
              <a:t>Ciconia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ciconia</a:t>
            </a:r>
            <a:r>
              <a:rPr lang="cs-CZ" sz="1600" i="1" dirty="0" smtClean="0"/>
              <a:t>).</a:t>
            </a:r>
            <a:r>
              <a:rPr lang="cs-CZ" sz="1600" i="1" dirty="0" err="1" smtClean="0"/>
              <a:t>jpg</a:t>
            </a:r>
            <a:r>
              <a:rPr lang="cs-CZ" sz="1600" dirty="0" smtClean="0"/>
              <a:t> [online]. [cit. 8.4.2012]. Dostupný na WWW: &lt;http://cs.wikipedia.org/wiki/Soubor:White_Stork_(Ciconia_ciconia).jpg&gt;.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400" dirty="0" smtClean="0"/>
              <a:t>MAIER, Christian.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Bachforelle.jpg</a:t>
            </a:r>
            <a:r>
              <a:rPr lang="cs-CZ" sz="1400" dirty="0" smtClean="0"/>
              <a:t> [online]. [cit. 8.4.2012]. Dostupný na WWW: &lt;http://cs.wikipedia.org/wiki/Soubor:Bachforelle.jpg&gt;. </a:t>
            </a:r>
            <a:br>
              <a:rPr lang="cs-CZ" sz="1400" dirty="0" smtClean="0"/>
            </a:br>
            <a:r>
              <a:rPr lang="cs-CZ" sz="1400" dirty="0" smtClean="0"/>
              <a:t>RAVER, </a:t>
            </a:r>
            <a:r>
              <a:rPr lang="cs-CZ" sz="1400" dirty="0" err="1" smtClean="0"/>
              <a:t>Duane</a:t>
            </a:r>
            <a:r>
              <a:rPr lang="cs-CZ" sz="1400" dirty="0" smtClean="0"/>
              <a:t>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Common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carp.jpg</a:t>
            </a:r>
            <a:r>
              <a:rPr lang="cs-CZ" sz="1400" dirty="0" smtClean="0"/>
              <a:t> [online]. [cit. 8.4.2012]. Dostupný na WWW: &lt;http://cs.wikipedia.org/wiki/Soubor:Common_carp.jpg&gt;.</a:t>
            </a:r>
            <a:br>
              <a:rPr lang="cs-CZ" sz="1400" dirty="0" smtClean="0"/>
            </a:br>
            <a:r>
              <a:rPr lang="cs-CZ" sz="1400" dirty="0" smtClean="0"/>
              <a:t>SZCZEPANEK, Marek.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Erinaceus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europaeus</a:t>
            </a:r>
            <a:r>
              <a:rPr lang="cs-CZ" sz="1400" i="1" dirty="0" smtClean="0"/>
              <a:t> (Marek </a:t>
            </a:r>
            <a:r>
              <a:rPr lang="cs-CZ" sz="1400" i="1" dirty="0" err="1" smtClean="0"/>
              <a:t>Szczepanek</a:t>
            </a:r>
            <a:r>
              <a:rPr lang="cs-CZ" sz="1400" i="1" dirty="0" smtClean="0"/>
              <a:t>).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8.4.2012]. Dostupný na WWW: &lt;http://cs.wikipedia.org/wiki/Soubor:Erinaceus_europaeus_(Marek_Szczepanek).jpg&gt;.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600" dirty="0" smtClean="0"/>
              <a:t>MASTERUK. </a:t>
            </a:r>
            <a:r>
              <a:rPr lang="cs-CZ" sz="1600" i="1" dirty="0" smtClean="0"/>
              <a:t>Soubor:</a:t>
            </a:r>
            <a:r>
              <a:rPr lang="cs-CZ" sz="1600" i="1" dirty="0" err="1" smtClean="0"/>
              <a:t>Conejo</a:t>
            </a:r>
            <a:r>
              <a:rPr lang="cs-CZ" sz="1600" i="1" dirty="0" smtClean="0"/>
              <a:t> astronomo1.jpg</a:t>
            </a:r>
            <a:r>
              <a:rPr lang="cs-CZ" sz="1600" dirty="0" smtClean="0"/>
              <a:t> [online]. [cit. 8.4.2012]. Dostupný na WWW: &lt;http://cs.wikipedia.org/wiki/Soubor:Conejo_astronomo1.jpg&gt;.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400" dirty="0" smtClean="0"/>
              <a:t>LUKASIK, </a:t>
            </a:r>
            <a:r>
              <a:rPr lang="cs-CZ" sz="1400" dirty="0" err="1" smtClean="0"/>
              <a:t>Lukasz</a:t>
            </a:r>
            <a:r>
              <a:rPr lang="cs-CZ" sz="1400" dirty="0" smtClean="0"/>
              <a:t>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Phasianus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colchicus</a:t>
            </a:r>
            <a:r>
              <a:rPr lang="cs-CZ" sz="1400" i="1" dirty="0" smtClean="0"/>
              <a:t> 2 tom.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8.4.2012]. Dostupný na WWW: &lt;http://cs.wikipedia.org/wiki/Soubor:Phasianus_colchicus_2_tom_(Lukasz_Lukasik).jpg&gt;.</a:t>
            </a:r>
            <a:br>
              <a:rPr lang="cs-CZ" sz="1400" dirty="0" smtClean="0"/>
            </a:br>
            <a:r>
              <a:rPr lang="cs-CZ" sz="1400" dirty="0" smtClean="0"/>
              <a:t>http://www.</a:t>
            </a:r>
            <a:r>
              <a:rPr lang="cs-CZ" sz="1400" dirty="0" err="1" smtClean="0"/>
              <a:t>pdclipart.org</a:t>
            </a:r>
            <a:r>
              <a:rPr lang="cs-CZ" sz="1400" dirty="0" smtClean="0"/>
              <a:t>/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</a:t>
            </a:r>
            <a:br>
              <a:rPr lang="cs-CZ" sz="1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96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Kde žijí</vt:lpstr>
      <vt:lpstr>VY_32_INOVACE_18_ Kde žijí </vt:lpstr>
      <vt:lpstr>Kde žijí ?</vt:lpstr>
      <vt:lpstr>Snímek 4</vt:lpstr>
      <vt:lpstr>Snímek 5</vt:lpstr>
      <vt:lpstr>Snímek 6</vt:lpstr>
      <vt:lpstr>Snímek 7</vt:lpstr>
      <vt:lpstr>http://commons.wikimedia.org/wiki/File:Esox_lucius_Prague_Vltava_1.jpg?uselang=cs KARAL. Soubor:Sykora konadra1.jpg [online]. [cit. 8.4.2012]. Dostupný na WWW: &lt;http://cs.wikipedia.org/wiki/Soubor:Sykora_konadra1.jpg&gt;.  -. Soubor:House sparrowIII.jpg [online]. [cit. 8.4.2012]. Dostupný na WWW: &lt;http://cs.wikipedia.org/wiki/Soubor:House_sparrowIII.jpg&gt;.  ROCKY. Soubor:Aquila chrysaetos Flickr.jpg [online]. [cit. 8.4.2012]. Dostupný na WWW: &lt;http://cs.wikipedia.org/wiki/Soubor:Aquila_chrysaetos_Flickr.jpg&gt;.  RYBA, Dominik. Soubor:White Stork (Ciconia ciconia).jpg [online]. [cit. 8.4.2012]. Dostupný na WWW: &lt;http://cs.wikipedia.org/wiki/Soubor:White_Stork_(Ciconia_ciconia).jpg&gt;.  MAIER, Christian. Soubor:Bachforelle.jpg [online]. [cit. 8.4.2012]. Dostupný na WWW: &lt;http://cs.wikipedia.org/wiki/Soubor:Bachforelle.jpg&gt;.  RAVER, Duane. Soubor:Common carp.jpg [online]. [cit. 8.4.2012]. Dostupný na WWW: &lt;http://cs.wikipedia.org/wiki/Soubor:Common_carp.jpg&gt;. SZCZEPANEK, Marek. Soubor:Erinaceus europaeus (Marek Szczepanek).jpg [online]. [cit. 8.4.2012]. Dostupný na WWW: &lt;http://cs.wikipedia.org/wiki/Soubor:Erinaceus_europaeus_(Marek_Szczepanek).jpg&gt;.  MASTERUK. Soubor:Conejo astronomo1.jpg [online]. [cit. 8.4.2012]. Dostupný na WWW: &lt;http://cs.wikipedia.org/wiki/Soubor:Conejo_astronomo1.jpg&gt;.  LUKASIK, Lukasz. Soubor:Phasianus colchicus 2 tom.jpg [online]. [cit. 8.4.2012]. Dostupný na WWW: &lt;http://cs.wikipedia.org/wiki/Soubor:Phasianus_colchicus_2_tom_(Lukasz_Lukasik).jpg&gt;. http://www.pdclipart.org/  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živočichů</dc:title>
  <dc:creator>Poláškovi</dc:creator>
  <cp:lastModifiedBy>notebook</cp:lastModifiedBy>
  <cp:revision>20</cp:revision>
  <dcterms:created xsi:type="dcterms:W3CDTF">2011-10-02T15:29:43Z</dcterms:created>
  <dcterms:modified xsi:type="dcterms:W3CDTF">2012-04-08T20:57:21Z</dcterms:modified>
</cp:coreProperties>
</file>