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7" r:id="rId8"/>
    <p:sldId id="268" r:id="rId9"/>
    <p:sldId id="269" r:id="rId10"/>
    <p:sldId id="270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28248-7369-46A6-925A-D0AF2A6E5CF5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43E04-55E7-49F5-B80C-14A987B76E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543E04-55E7-49F5-B80C-14A987B76EFE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7EB0BD-5198-4F14-9491-DC6CB9DC243A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B30E97FB-578E-4A1D-B7B2-4E9C9EA1C0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80EC8F-E463-48C8-B1FE-0D5FA8B95770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98E94F71-ED8D-43FC-B212-194BED84E6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96C8E5-51AC-40F9-8BC9-8B4AFE6F58AA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76EA73-63DC-4731-911D-D0E6275E68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3980D1-5A0A-43C7-A715-D9890CCA61FA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C714B5-18C4-4D26-A3D1-240B0FF786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37996A-627A-4E93-B758-D446579AD917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8801C6BF-9954-4D0A-BD07-8200F02FF9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024B00-FC55-48A2-9916-347B26FEAEE7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1CC890-EE9D-4A14-8F74-C87D212C35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D366C2-C0A0-4159-A742-7C938DA864B9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44E18C1-9811-4D9D-AC91-9CE5F0729A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91C3C3-4F32-4B24-8B6D-514145ADB325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1E5C6-8134-4355-8DD5-71411A9FBA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5C5BD8-6E13-49B6-82C7-40E7B39D4A09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638E4A-ACD1-495D-9E79-EA3A49B12F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2CC5FA-4C0F-42BF-8303-5D019AFF3BC8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1112B4-25E2-4841-A158-E30D4C82C5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C755CE-0EC0-4578-B877-5C25DE1BB7AA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0DC139-EB51-4644-864C-6D9AFE4A81F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161C8CB-1648-4207-8898-2AD6B39B0D10}" type="datetimeFigureOut">
              <a:rPr lang="cs-CZ" smtClean="0"/>
              <a:pPr>
                <a:defRPr/>
              </a:pPr>
              <a:t>9.4.2012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C7D7253-CBC4-4675-98B1-5BEAC3CA39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displayimage.php?album=153&amp;pos=172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Popis těla živočichů, část 2</a:t>
            </a:r>
            <a:br>
              <a:rPr lang="cs-CZ" dirty="0" smtClean="0"/>
            </a:br>
            <a:r>
              <a:rPr lang="cs-CZ" sz="1600" dirty="0" smtClean="0"/>
              <a:t>s využitím myšlenkové mapy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Polášková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620713"/>
            <a:ext cx="577215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Zástupný symbol pro obsah 2"/>
          <p:cNvSpPr txBox="1">
            <a:spLocks/>
          </p:cNvSpPr>
          <p:nvPr/>
        </p:nvSpPr>
        <p:spPr bwMode="auto">
          <a:xfrm>
            <a:off x="539750" y="2000250"/>
            <a:ext cx="8229600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 dirty="0">
                <a:latin typeface="Calibri" pitchFamily="34" charset="0"/>
              </a:rPr>
              <a:t>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VY_32_INOVACE_20_Popis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těla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živočichů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2.část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Obdélník 3"/>
          <p:cNvSpPr>
            <a:spLocks noChangeArrowheads="1"/>
          </p:cNvSpPr>
          <p:nvPr/>
        </p:nvSpPr>
        <p:spPr bwMode="auto">
          <a:xfrm>
            <a:off x="1547813" y="3789363"/>
            <a:ext cx="61198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</a:p>
        </p:txBody>
      </p:sp>
      <p:sp>
        <p:nvSpPr>
          <p:cNvPr id="3077" name="Obdélník 4"/>
          <p:cNvSpPr>
            <a:spLocks noChangeArrowheads="1"/>
          </p:cNvSpPr>
          <p:nvPr/>
        </p:nvSpPr>
        <p:spPr bwMode="auto">
          <a:xfrm>
            <a:off x="2339975" y="4581525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Části těla živočichů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Doporučeno pro: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2.a 3.ročník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Autor: Mgr. Jitka Polášková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Tělo hadů</a:t>
            </a:r>
          </a:p>
        </p:txBody>
      </p:sp>
      <p:pic>
        <p:nvPicPr>
          <p:cNvPr id="4106" name="Picture 10" descr="bushmaster Lachesis Mutu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1988840"/>
            <a:ext cx="4381500" cy="3619500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1475656" y="2204864"/>
            <a:ext cx="165618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lava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467544" y="4653136"/>
            <a:ext cx="208823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trup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5724128" y="2780928"/>
            <a:ext cx="187220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ocas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3923928" y="2348880"/>
            <a:ext cx="1224136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krk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Šipka nahoru 13"/>
          <p:cNvSpPr/>
          <p:nvPr/>
        </p:nvSpPr>
        <p:spPr>
          <a:xfrm>
            <a:off x="4283968" y="5157192"/>
            <a:ext cx="1440160" cy="93610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260350"/>
            <a:ext cx="8229600" cy="1143000"/>
          </a:xfrm>
        </p:spPr>
        <p:txBody>
          <a:bodyPr/>
          <a:lstStyle/>
          <a:p>
            <a:r>
              <a:rPr lang="cs-CZ" dirty="0" smtClean="0"/>
              <a:t>Hlava</a:t>
            </a:r>
          </a:p>
        </p:txBody>
      </p:sp>
      <p:pic>
        <p:nvPicPr>
          <p:cNvPr id="12" name="Picture 10" descr="bushmaster Lachesis Mutus"/>
          <p:cNvPicPr>
            <a:picLocks noChangeAspect="1" noChangeArrowheads="1"/>
          </p:cNvPicPr>
          <p:nvPr/>
        </p:nvPicPr>
        <p:blipFill>
          <a:blip r:embed="rId3" cstate="print"/>
          <a:srcRect l="9861" r="57270" b="66179"/>
          <a:stretch>
            <a:fillRect/>
          </a:stretch>
        </p:blipFill>
        <p:spPr bwMode="auto">
          <a:xfrm>
            <a:off x="5148064" y="2060848"/>
            <a:ext cx="2033167" cy="1728192"/>
          </a:xfrm>
          <a:prstGeom prst="rect">
            <a:avLst/>
          </a:prstGeom>
          <a:noFill/>
        </p:spPr>
      </p:pic>
      <p:pic>
        <p:nvPicPr>
          <p:cNvPr id="5131" name="Picture 11" descr="rattle snake"/>
          <p:cNvPicPr>
            <a:picLocks noChangeAspect="1" noChangeArrowheads="1"/>
          </p:cNvPicPr>
          <p:nvPr/>
        </p:nvPicPr>
        <p:blipFill>
          <a:blip r:embed="rId4" cstate="print"/>
          <a:srcRect l="52919" b="52254"/>
          <a:stretch>
            <a:fillRect/>
          </a:stretch>
        </p:blipFill>
        <p:spPr bwMode="auto">
          <a:xfrm>
            <a:off x="1691680" y="2060848"/>
            <a:ext cx="2391701" cy="1728192"/>
          </a:xfrm>
          <a:prstGeom prst="rect">
            <a:avLst/>
          </a:prstGeom>
          <a:noFill/>
        </p:spPr>
      </p:pic>
      <p:sp>
        <p:nvSpPr>
          <p:cNvPr id="14" name="Šipka doleva 13"/>
          <p:cNvSpPr/>
          <p:nvPr/>
        </p:nvSpPr>
        <p:spPr>
          <a:xfrm rot="19837015">
            <a:off x="3378129" y="1740062"/>
            <a:ext cx="1152128" cy="4254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250833">
            <a:off x="4846203" y="1914194"/>
            <a:ext cx="1142218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16" name="Šipka doprava 15"/>
          <p:cNvSpPr/>
          <p:nvPr/>
        </p:nvSpPr>
        <p:spPr>
          <a:xfrm>
            <a:off x="4716016" y="2636912"/>
            <a:ext cx="108012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tlama</a:t>
            </a:r>
            <a:endParaRPr lang="cs-CZ" dirty="0"/>
          </a:p>
        </p:txBody>
      </p:sp>
      <p:sp>
        <p:nvSpPr>
          <p:cNvPr id="17" name="Šipka dolů 16"/>
          <p:cNvSpPr/>
          <p:nvPr/>
        </p:nvSpPr>
        <p:spPr>
          <a:xfrm>
            <a:off x="3059832" y="260648"/>
            <a:ext cx="504056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 rot="20726405">
            <a:off x="6410319" y="2036611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luch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Ještěři</a:t>
            </a:r>
          </a:p>
        </p:txBody>
      </p:sp>
      <p:pic>
        <p:nvPicPr>
          <p:cNvPr id="6155" name="Picture 11" descr="gator bi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84784"/>
            <a:ext cx="3619500" cy="4381501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1691680" y="1556792"/>
            <a:ext cx="1944216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827584" y="4365104"/>
            <a:ext cx="2088232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adní končetiny</a:t>
            </a: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2123728" y="5229200"/>
            <a:ext cx="223224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řední končetiny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5868144" y="4581128"/>
            <a:ext cx="1440160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4716016" y="3645024"/>
            <a:ext cx="1728192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15" name="Šipka dolů 14"/>
          <p:cNvSpPr/>
          <p:nvPr/>
        </p:nvSpPr>
        <p:spPr>
          <a:xfrm>
            <a:off x="3419872" y="2636912"/>
            <a:ext cx="1296144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</a:t>
            </a:r>
          </a:p>
        </p:txBody>
      </p:sp>
      <p:pic>
        <p:nvPicPr>
          <p:cNvPr id="12" name="Picture 11" descr="gator big"/>
          <p:cNvPicPr>
            <a:picLocks noChangeAspect="1" noChangeArrowheads="1"/>
          </p:cNvPicPr>
          <p:nvPr/>
        </p:nvPicPr>
        <p:blipFill>
          <a:blip r:embed="rId3" cstate="print"/>
          <a:srcRect l="51726" t="58208"/>
          <a:stretch>
            <a:fillRect/>
          </a:stretch>
        </p:blipFill>
        <p:spPr bwMode="auto">
          <a:xfrm>
            <a:off x="3059832" y="1916832"/>
            <a:ext cx="2974411" cy="3168352"/>
          </a:xfrm>
          <a:prstGeom prst="rect">
            <a:avLst/>
          </a:prstGeom>
          <a:noFill/>
        </p:spPr>
      </p:pic>
      <p:sp>
        <p:nvSpPr>
          <p:cNvPr id="13" name="Šipka doleva 12"/>
          <p:cNvSpPr/>
          <p:nvPr/>
        </p:nvSpPr>
        <p:spPr>
          <a:xfrm>
            <a:off x="5940152" y="3501008"/>
            <a:ext cx="1944216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čelisti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907704" y="3068960"/>
            <a:ext cx="1944216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 rot="20097463">
            <a:off x="5580112" y="2636912"/>
            <a:ext cx="2016224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čenich</a:t>
            </a:r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 rot="2949918">
            <a:off x="2195736" y="1772816"/>
            <a:ext cx="187220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pic>
        <p:nvPicPr>
          <p:cNvPr id="3" name="Picture 11" descr="gator big"/>
          <p:cNvPicPr>
            <a:picLocks noChangeAspect="1" noChangeArrowheads="1"/>
          </p:cNvPicPr>
          <p:nvPr/>
        </p:nvPicPr>
        <p:blipFill>
          <a:blip r:embed="rId3" cstate="print"/>
          <a:srcRect t="50947" r="32359"/>
          <a:stretch>
            <a:fillRect/>
          </a:stretch>
        </p:blipFill>
        <p:spPr bwMode="auto">
          <a:xfrm>
            <a:off x="2483768" y="1340768"/>
            <a:ext cx="3816424" cy="3350306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971600" y="1988840"/>
            <a:ext cx="2088232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zadní končetiny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483768" y="3356992"/>
            <a:ext cx="25202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řední končetiny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1475656" y="2564904"/>
            <a:ext cx="15121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drápy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3707904" y="4149080"/>
            <a:ext cx="15121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drápy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34820" name="Picture 4" descr="fish phot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04864"/>
            <a:ext cx="5904656" cy="2824661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 rot="1299956">
            <a:off x="546926" y="2947455"/>
            <a:ext cx="1576348" cy="5820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 rot="19405503">
            <a:off x="4148881" y="2036045"/>
            <a:ext cx="2088232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6948264" y="3356992"/>
            <a:ext cx="1728192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ocas</a:t>
            </a:r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 rot="1230636">
            <a:off x="5654887" y="4442662"/>
            <a:ext cx="1800200" cy="687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ploutve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19872722">
            <a:off x="1759540" y="4013136"/>
            <a:ext cx="259228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Postranní čára</a:t>
            </a:r>
            <a:endParaRPr lang="cs-CZ" dirty="0"/>
          </a:p>
        </p:txBody>
      </p:sp>
      <p:sp>
        <p:nvSpPr>
          <p:cNvPr id="12" name="Šipka nahoru 11"/>
          <p:cNvSpPr/>
          <p:nvPr/>
        </p:nvSpPr>
        <p:spPr>
          <a:xfrm>
            <a:off x="3779912" y="4365104"/>
            <a:ext cx="1656184" cy="11521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</a:t>
            </a:r>
          </a:p>
          <a:p>
            <a:pPr algn="ctr"/>
            <a:r>
              <a:rPr lang="cs-CZ" dirty="0" smtClean="0"/>
              <a:t>šupiny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pic>
        <p:nvPicPr>
          <p:cNvPr id="3" name="Picture 4" descr="fish photo"/>
          <p:cNvPicPr>
            <a:picLocks noChangeAspect="1" noChangeArrowheads="1"/>
          </p:cNvPicPr>
          <p:nvPr/>
        </p:nvPicPr>
        <p:blipFill>
          <a:blip r:embed="rId3" cstate="print"/>
          <a:srcRect t="22449" r="65830" b="12245"/>
          <a:stretch>
            <a:fillRect/>
          </a:stretch>
        </p:blipFill>
        <p:spPr bwMode="auto">
          <a:xfrm>
            <a:off x="2843808" y="1844824"/>
            <a:ext cx="3307869" cy="3024336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 rot="777632">
            <a:off x="2267744" y="2636912"/>
            <a:ext cx="165618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691680" y="3429000"/>
            <a:ext cx="144016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tlama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5508104" y="3501008"/>
            <a:ext cx="2664296" cy="7200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Skřele, žábra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Ploutve</a:t>
            </a:r>
            <a:endParaRPr lang="cs-CZ" dirty="0"/>
          </a:p>
        </p:txBody>
      </p:sp>
      <p:pic>
        <p:nvPicPr>
          <p:cNvPr id="3" name="Picture 4" descr="fish phot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04864"/>
            <a:ext cx="5904656" cy="2824661"/>
          </a:xfrm>
          <a:prstGeom prst="rect">
            <a:avLst/>
          </a:prstGeom>
          <a:noFill/>
        </p:spPr>
      </p:pic>
      <p:sp>
        <p:nvSpPr>
          <p:cNvPr id="4" name="Šipka doprava 3"/>
          <p:cNvSpPr/>
          <p:nvPr/>
        </p:nvSpPr>
        <p:spPr>
          <a:xfrm>
            <a:off x="1403648" y="2492896"/>
            <a:ext cx="223224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Hřbetní ploutev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6804248" y="3212976"/>
            <a:ext cx="2016224" cy="6480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Ocasní </a:t>
            </a:r>
            <a:r>
              <a:rPr lang="cs-CZ" dirty="0" err="1" smtClean="0"/>
              <a:t>poutev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619672" y="4365104"/>
            <a:ext cx="187220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Břišní ploutev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971550" y="1916113"/>
            <a:ext cx="7488238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Popiš tělo živočicha,</a:t>
            </a:r>
          </a:p>
          <a:p>
            <a:r>
              <a:rPr lang="cs-CZ" sz="5400" b="1">
                <a:latin typeface="Calibri" pitchFamily="34" charset="0"/>
              </a:rPr>
              <a:t>kterého si sám vybereš.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900113" y="1412875"/>
            <a:ext cx="7416800" cy="1231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  <a:hlinkClick r:id="rId3"/>
              </a:rPr>
              <a:t>http://</a:t>
            </a:r>
            <a:r>
              <a:rPr lang="cs-CZ" dirty="0" smtClean="0">
                <a:latin typeface="Calibri" pitchFamily="34" charset="0"/>
                <a:hlinkClick r:id="rId3"/>
              </a:rPr>
              <a:t>www.</a:t>
            </a:r>
            <a:r>
              <a:rPr lang="cs-CZ" dirty="0" err="1" smtClean="0">
                <a:latin typeface="Calibri" pitchFamily="34" charset="0"/>
                <a:hlinkClick r:id="rId3"/>
              </a:rPr>
              <a:t>pdclipart.org</a:t>
            </a:r>
            <a:r>
              <a:rPr lang="cs-CZ" dirty="0" smtClean="0">
                <a:latin typeface="Calibri" pitchFamily="34" charset="0"/>
                <a:hlinkClick r:id="rId3"/>
              </a:rPr>
              <a:t>/</a:t>
            </a:r>
            <a:r>
              <a:rPr lang="cs-CZ" dirty="0" err="1" smtClean="0">
                <a:latin typeface="Calibri" pitchFamily="34" charset="0"/>
                <a:hlinkClick r:id="rId3"/>
              </a:rPr>
              <a:t>displayimage.php</a:t>
            </a:r>
            <a:r>
              <a:rPr lang="cs-CZ" dirty="0" smtClean="0">
                <a:latin typeface="Calibri" pitchFamily="34" charset="0"/>
                <a:hlinkClick r:id="rId3"/>
              </a:rPr>
              <a:t>?album=153&amp;</a:t>
            </a:r>
            <a:r>
              <a:rPr lang="cs-CZ" dirty="0" err="1" smtClean="0">
                <a:latin typeface="Calibri" pitchFamily="34" charset="0"/>
                <a:hlinkClick r:id="rId3"/>
              </a:rPr>
              <a:t>pos</a:t>
            </a:r>
            <a:r>
              <a:rPr lang="cs-CZ" dirty="0" smtClean="0">
                <a:latin typeface="Calibri" pitchFamily="34" charset="0"/>
                <a:hlinkClick r:id="rId3"/>
              </a:rPr>
              <a:t>=172</a:t>
            </a:r>
            <a:endParaRPr lang="cs-CZ" dirty="0" smtClean="0">
              <a:latin typeface="Calibri" pitchFamily="34" charset="0"/>
            </a:endParaRPr>
          </a:p>
          <a:p>
            <a:r>
              <a:rPr lang="cs-CZ" sz="1400" dirty="0" smtClean="0"/>
              <a:t>LAITCHE. </a:t>
            </a:r>
            <a:r>
              <a:rPr lang="cs-CZ" sz="1400" i="1" dirty="0" smtClean="0"/>
              <a:t>Soubor:</a:t>
            </a:r>
            <a:r>
              <a:rPr lang="cs-CZ" sz="1400" i="1" dirty="0" err="1" smtClean="0"/>
              <a:t>Tree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Sparrow</a:t>
            </a:r>
            <a:r>
              <a:rPr lang="cs-CZ" sz="1400" i="1" dirty="0" smtClean="0"/>
              <a:t> August 2007 </a:t>
            </a:r>
            <a:r>
              <a:rPr lang="cs-CZ" sz="1400" i="1" dirty="0" err="1" smtClean="0"/>
              <a:t>Osaka</a:t>
            </a:r>
            <a:r>
              <a:rPr lang="cs-CZ" sz="1400" i="1" dirty="0" smtClean="0"/>
              <a:t> Japan.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8.4.2012]. Dostupný na WWW: &lt;http://cs.wikipedia.org/wiki/Soubor:Tree_Sparrow_August_2007_Osaka_Japan.jpg&gt;. </a:t>
            </a:r>
          </a:p>
          <a:p>
            <a:endParaRPr lang="cs-CZ" sz="1400" dirty="0">
              <a:latin typeface="Calibri" pitchFamily="34" charset="0"/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71550" y="765175"/>
            <a:ext cx="21605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Zdroj: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118</TotalTime>
  <Words>166</Words>
  <Application>Microsoft Office PowerPoint</Application>
  <PresentationFormat>Předvádění na obrazovce (4:3)</PresentationFormat>
  <Paragraphs>73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Popis těla živočichů, část 2 s využitím myšlenkové mapy </vt:lpstr>
      <vt:lpstr>Snímek 2</vt:lpstr>
      <vt:lpstr>Tělo hadů</vt:lpstr>
      <vt:lpstr>Hlava</vt:lpstr>
      <vt:lpstr>Ještěři</vt:lpstr>
      <vt:lpstr>Hlava</vt:lpstr>
      <vt:lpstr>Končetiny</vt:lpstr>
      <vt:lpstr>Ryby</vt:lpstr>
      <vt:lpstr>Hlava</vt:lpstr>
      <vt:lpstr>Ploutve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těla živočichů s využitím myšlenkové mapy </dc:title>
  <dc:creator>Poláškovi</dc:creator>
  <cp:lastModifiedBy>Uzivatel</cp:lastModifiedBy>
  <cp:revision>16</cp:revision>
  <dcterms:created xsi:type="dcterms:W3CDTF">2011-10-02T17:18:26Z</dcterms:created>
  <dcterms:modified xsi:type="dcterms:W3CDTF">2012-04-09T13:55:24Z</dcterms:modified>
</cp:coreProperties>
</file>