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58" r:id="rId3"/>
    <p:sldId id="272" r:id="rId4"/>
    <p:sldId id="264" r:id="rId5"/>
    <p:sldId id="270" r:id="rId6"/>
    <p:sldId id="268" r:id="rId7"/>
    <p:sldId id="269" r:id="rId8"/>
    <p:sldId id="271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701E"/>
    <a:srgbClr val="588824"/>
    <a:srgbClr val="F2B800"/>
    <a:srgbClr val="A9DA74"/>
    <a:srgbClr val="D25500"/>
    <a:srgbClr val="FF6600"/>
    <a:srgbClr val="FFFF75"/>
    <a:srgbClr val="FF9797"/>
    <a:srgbClr val="FFD1A3"/>
    <a:srgbClr val="FFBA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014EFD-027D-47BB-915E-8780975AC845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C72F8C-890F-49E5-AD0B-477C7FBD8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5542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Šádek Jiří, Karásková</a:t>
            </a:r>
            <a:r>
              <a:rPr lang="cs-CZ" baseline="0" dirty="0" smtClean="0"/>
              <a:t> Miluška: Start </a:t>
            </a:r>
            <a:r>
              <a:rPr lang="cs-CZ" baseline="0" dirty="0" err="1" smtClean="0"/>
              <a:t>with</a:t>
            </a:r>
            <a:r>
              <a:rPr lang="cs-CZ" baseline="0" dirty="0" smtClean="0"/>
              <a:t> </a:t>
            </a:r>
            <a:r>
              <a:rPr lang="cs-CZ" baseline="0" dirty="0" err="1" smtClean="0"/>
              <a:t>Click</a:t>
            </a:r>
            <a:r>
              <a:rPr lang="cs-CZ" baseline="0" dirty="0" smtClean="0"/>
              <a:t> 1, </a:t>
            </a:r>
            <a:r>
              <a:rPr lang="cs-CZ" baseline="0" dirty="0" err="1" smtClean="0"/>
              <a:t>Pupil´s</a:t>
            </a:r>
            <a:r>
              <a:rPr lang="cs-CZ" baseline="0" dirty="0" smtClean="0"/>
              <a:t> </a:t>
            </a:r>
            <a:r>
              <a:rPr lang="cs-CZ" baseline="0" dirty="0" err="1" smtClean="0"/>
              <a:t>Book</a:t>
            </a:r>
            <a:r>
              <a:rPr lang="cs-CZ" baseline="0" dirty="0" smtClean="0"/>
              <a:t>, Fraus 2002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72F8C-890F-49E5-AD0B-477C7FBD861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789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Šádek Jiří, Karásková</a:t>
            </a:r>
            <a:r>
              <a:rPr lang="cs-CZ" baseline="0" dirty="0" smtClean="0"/>
              <a:t> Miluška: Start </a:t>
            </a:r>
            <a:r>
              <a:rPr lang="cs-CZ" baseline="0" dirty="0" err="1" smtClean="0"/>
              <a:t>with</a:t>
            </a:r>
            <a:r>
              <a:rPr lang="cs-CZ" baseline="0" dirty="0" smtClean="0"/>
              <a:t> </a:t>
            </a:r>
            <a:r>
              <a:rPr lang="cs-CZ" baseline="0" dirty="0" err="1" smtClean="0"/>
              <a:t>Click</a:t>
            </a:r>
            <a:r>
              <a:rPr lang="cs-CZ" baseline="0" dirty="0" smtClean="0"/>
              <a:t> 1, </a:t>
            </a:r>
            <a:r>
              <a:rPr lang="cs-CZ" baseline="0" dirty="0" err="1" smtClean="0"/>
              <a:t>Pupil´s</a:t>
            </a:r>
            <a:r>
              <a:rPr lang="cs-CZ" baseline="0" dirty="0" smtClean="0"/>
              <a:t> </a:t>
            </a:r>
            <a:r>
              <a:rPr lang="cs-CZ" baseline="0" dirty="0" err="1" smtClean="0"/>
              <a:t>Book</a:t>
            </a:r>
            <a:r>
              <a:rPr lang="cs-CZ" baseline="0" smtClean="0"/>
              <a:t>, Fraus 2002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72F8C-890F-49E5-AD0B-477C7FBD861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789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3528" y="188640"/>
            <a:ext cx="8496944" cy="6405898"/>
          </a:xfrm>
          <a:prstGeom prst="rect">
            <a:avLst/>
          </a:prstGeom>
          <a:solidFill>
            <a:srgbClr val="FFD1A3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smtClean="0">
                <a:solidFill>
                  <a:srgbClr val="FF0000"/>
                </a:solidFill>
              </a:rPr>
              <a:t>VY_32_INOVACE_04_AJ_Alphabet 4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6600"/>
                </a:solidFill>
              </a:rPr>
              <a:t>Jazyk a jazyková komunikace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             Anglický jazyk</a:t>
            </a:r>
            <a:endParaRPr lang="cs-CZ" sz="3200" dirty="0">
              <a:solidFill>
                <a:srgbClr val="FF66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71800" y="5157192"/>
            <a:ext cx="339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6600"/>
                </a:solidFill>
              </a:rPr>
              <a:t>Mgr. Irena Trefilová</a:t>
            </a:r>
            <a:endParaRPr lang="cs-CZ" sz="32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43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44465" y="188640"/>
            <a:ext cx="8496944" cy="6405898"/>
          </a:xfrm>
          <a:prstGeom prst="rect">
            <a:avLst/>
          </a:prstGeom>
          <a:solidFill>
            <a:srgbClr val="FFD1A3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443994" y="353943"/>
            <a:ext cx="22077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ANOTACE</a:t>
            </a:r>
            <a:endParaRPr lang="cs-CZ" sz="4000" b="1" cap="none" spc="0" dirty="0">
              <a:ln w="11430">
                <a:solidFill>
                  <a:srgbClr val="C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11560" y="1443841"/>
            <a:ext cx="80648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1., 2. a 3.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ZŠ</a:t>
            </a: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slova: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alphabet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letters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spell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opakování anglické abecedy  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hláskování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v tématu 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„</a:t>
            </a:r>
            <a:r>
              <a:rPr lang="cs-CZ" b="1" dirty="0" err="1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Alphabet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“.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168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44465" y="188640"/>
            <a:ext cx="8496944" cy="6405898"/>
          </a:xfrm>
          <a:prstGeom prst="rect">
            <a:avLst/>
          </a:prstGeom>
          <a:solidFill>
            <a:srgbClr val="FFD1A3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1027600" y="0"/>
            <a:ext cx="708880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none" spc="0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ALPHABET - 4</a:t>
            </a:r>
            <a:endParaRPr lang="cs-CZ" sz="9600" b="1" cap="none" spc="0" dirty="0">
              <a:ln w="11430">
                <a:solidFill>
                  <a:srgbClr val="C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91631" y="307765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57986" y="5149263"/>
            <a:ext cx="7024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29470" y="2825251"/>
            <a:ext cx="6735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95681" y="4100485"/>
            <a:ext cx="7665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68144" y="2763996"/>
            <a:ext cx="6351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611732" y="4941168"/>
            <a:ext cx="6078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812360" y="3362884"/>
            <a:ext cx="7729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5074" y="1963706"/>
            <a:ext cx="7665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375517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H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053975" y="4884726"/>
            <a:ext cx="4315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375517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2763996"/>
            <a:ext cx="4908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375517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J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3275856" y="4797152"/>
            <a:ext cx="6896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375517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K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424137" y="2570814"/>
            <a:ext cx="5757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375517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194722" y="5305899"/>
            <a:ext cx="9909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375517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M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215629" y="1277165"/>
            <a:ext cx="7922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375517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7965026" y="2135213"/>
            <a:ext cx="6767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375517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375517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874598" y="5305899"/>
            <a:ext cx="8098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375517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endParaRPr lang="cs-CZ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375517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51886" y="3684397"/>
            <a:ext cx="8178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Q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2135745" y="4345398"/>
            <a:ext cx="7040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1763191" y="1560507"/>
            <a:ext cx="6206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S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4137437" y="5209001"/>
            <a:ext cx="6415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T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5052500" y="2135213"/>
            <a:ext cx="7312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V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5390833" y="3995697"/>
            <a:ext cx="10214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6749798" y="2929695"/>
            <a:ext cx="6928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X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7339534" y="1593551"/>
            <a:ext cx="6254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Z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7388175" y="4549099"/>
            <a:ext cx="6639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3566261" y="1348306"/>
            <a:ext cx="7873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</a:t>
            </a:r>
          </a:p>
        </p:txBody>
      </p:sp>
    </p:spTree>
    <p:extLst>
      <p:ext uri="{BB962C8B-B14F-4D97-AF65-F5344CB8AC3E}">
        <p14:creationId xmlns:p14="http://schemas.microsoft.com/office/powerpoint/2010/main" val="105588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Obdélník 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rgbClr val="FF660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Obdélník 1"/>
            <p:cNvSpPr/>
            <p:nvPr/>
          </p:nvSpPr>
          <p:spPr>
            <a:xfrm>
              <a:off x="323528" y="188640"/>
              <a:ext cx="8496944" cy="6405898"/>
            </a:xfrm>
            <a:prstGeom prst="rect">
              <a:avLst/>
            </a:prstGeom>
            <a:solidFill>
              <a:srgbClr val="FFD1A3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1" name="TextovéPole 20"/>
          <p:cNvSpPr txBox="1"/>
          <p:nvPr/>
        </p:nvSpPr>
        <p:spPr>
          <a:xfrm>
            <a:off x="6884047" y="4694423"/>
            <a:ext cx="1022742" cy="523220"/>
          </a:xfrm>
          <a:prstGeom prst="rect">
            <a:avLst/>
          </a:prstGeom>
          <a:solidFill>
            <a:srgbClr val="FF9797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C00000"/>
                </a:solidFill>
                <a:latin typeface="Cambria" pitchFamily="18" charset="0"/>
              </a:rPr>
              <a:t>dži</a:t>
            </a:r>
            <a:r>
              <a:rPr lang="cs-CZ" sz="2800" dirty="0" smtClean="0">
                <a:solidFill>
                  <a:srgbClr val="C00000"/>
                </a:solidFill>
                <a:latin typeface="Cambria" pitchFamily="18" charset="0"/>
              </a:rPr>
              <a:t>:]</a:t>
            </a:r>
            <a:endParaRPr lang="cs-CZ" sz="2800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255203" y="1491045"/>
            <a:ext cx="731570" cy="523220"/>
          </a:xfrm>
          <a:prstGeom prst="rect">
            <a:avLst/>
          </a:prstGeom>
          <a:solidFill>
            <a:srgbClr val="FF9797"/>
          </a:solidFill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C00000"/>
                </a:solidFill>
                <a:latin typeface="Cambria" pitchFamily="18" charset="0"/>
              </a:rPr>
              <a:t>[</a:t>
            </a:r>
            <a:r>
              <a:rPr lang="cs-CZ" sz="2800" dirty="0" err="1">
                <a:solidFill>
                  <a:srgbClr val="C00000"/>
                </a:solidFill>
                <a:latin typeface="Cambria" pitchFamily="18" charset="0"/>
              </a:rPr>
              <a:t>ei</a:t>
            </a:r>
            <a:r>
              <a:rPr lang="cs-CZ" sz="2800" dirty="0" smtClean="0">
                <a:solidFill>
                  <a:srgbClr val="C0000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098786" y="3167389"/>
            <a:ext cx="741496" cy="523220"/>
          </a:xfrm>
          <a:prstGeom prst="rect">
            <a:avLst/>
          </a:prstGeom>
          <a:solidFill>
            <a:srgbClr val="FF9797"/>
          </a:solidFill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C0000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C00000"/>
                </a:solidFill>
                <a:latin typeface="Cambria" pitchFamily="18" charset="0"/>
              </a:rPr>
              <a:t>ef</a:t>
            </a:r>
            <a:r>
              <a:rPr lang="cs-CZ" sz="2800" dirty="0" smtClean="0">
                <a:solidFill>
                  <a:srgbClr val="C0000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891812" y="5156611"/>
            <a:ext cx="648850" cy="523220"/>
          </a:xfrm>
          <a:prstGeom prst="rect">
            <a:avLst/>
          </a:prstGeom>
          <a:solidFill>
            <a:srgbClr val="FF9797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latin typeface="Cambria" pitchFamily="18" charset="0"/>
              </a:rPr>
              <a:t>[i:]</a:t>
            </a:r>
            <a:endParaRPr lang="cs-CZ" sz="2800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234868" y="4633391"/>
            <a:ext cx="853995" cy="523220"/>
          </a:xfrm>
          <a:prstGeom prst="rect">
            <a:avLst/>
          </a:prstGeom>
          <a:solidFill>
            <a:srgbClr val="FF9797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latin typeface="Cambria" pitchFamily="18" charset="0"/>
              </a:rPr>
              <a:t>[di:]</a:t>
            </a:r>
            <a:endParaRPr lang="cs-CZ" sz="2800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913880" y="1414835"/>
            <a:ext cx="807672" cy="523220"/>
          </a:xfrm>
          <a:prstGeom prst="rect">
            <a:avLst/>
          </a:prstGeom>
          <a:solidFill>
            <a:srgbClr val="FF9797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latin typeface="Cambria" pitchFamily="18" charset="0"/>
              </a:rPr>
              <a:t>[si:]</a:t>
            </a:r>
            <a:endParaRPr lang="cs-CZ" sz="2800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199841" y="1843611"/>
            <a:ext cx="852339" cy="523220"/>
          </a:xfrm>
          <a:prstGeom prst="rect">
            <a:avLst/>
          </a:prstGeom>
          <a:solidFill>
            <a:srgbClr val="FF9797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C00000"/>
                </a:solidFill>
                <a:latin typeface="Cambria" pitchFamily="18" charset="0"/>
              </a:rPr>
              <a:t>bi</a:t>
            </a:r>
            <a:r>
              <a:rPr lang="cs-CZ" sz="2800" dirty="0" smtClean="0">
                <a:solidFill>
                  <a:srgbClr val="C00000"/>
                </a:solidFill>
                <a:latin typeface="Cambria" pitchFamily="18" charset="0"/>
              </a:rPr>
              <a:t>:]</a:t>
            </a:r>
            <a:endParaRPr lang="cs-CZ" sz="2800" dirty="0">
              <a:solidFill>
                <a:srgbClr val="C00000"/>
              </a:solidFill>
              <a:latin typeface="Cambria" pitchFamily="18" charset="0"/>
            </a:endParaRPr>
          </a:p>
        </p:txBody>
      </p:sp>
      <p:grpSp>
        <p:nvGrpSpPr>
          <p:cNvPr id="28" name="Skupina 27"/>
          <p:cNvGrpSpPr/>
          <p:nvPr/>
        </p:nvGrpSpPr>
        <p:grpSpPr>
          <a:xfrm>
            <a:off x="6966621" y="753294"/>
            <a:ext cx="1341228" cy="1777573"/>
            <a:chOff x="6884867" y="291798"/>
            <a:chExt cx="1854986" cy="2359332"/>
          </a:xfrm>
          <a:solidFill>
            <a:srgbClr val="FF9797"/>
          </a:solidFill>
        </p:grpSpPr>
        <p:sp>
          <p:nvSpPr>
            <p:cNvPr id="29" name="Obdélník 28"/>
            <p:cNvSpPr/>
            <p:nvPr/>
          </p:nvSpPr>
          <p:spPr>
            <a:xfrm>
              <a:off x="6884867" y="291798"/>
              <a:ext cx="1854986" cy="2359332"/>
            </a:xfrm>
            <a:prstGeom prst="rect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C00000"/>
                </a:solidFill>
              </a:endParaRPr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7034456" y="385015"/>
              <a:ext cx="1286324" cy="2083374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9600" b="1" cap="all" dirty="0" smtClean="0">
                  <a:ln w="9000" cmpd="sng">
                    <a:solidFill>
                      <a:srgbClr val="C00000"/>
                    </a:solidFill>
                    <a:prstDash val="solid"/>
                  </a:ln>
                  <a:solidFill>
                    <a:srgbClr val="C00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A</a:t>
              </a:r>
              <a:endParaRPr lang="cs-CZ" sz="96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4652293" y="1502873"/>
            <a:ext cx="1399887" cy="1682969"/>
            <a:chOff x="4756746" y="271135"/>
            <a:chExt cx="1854986" cy="2359332"/>
          </a:xfrm>
          <a:solidFill>
            <a:srgbClr val="FF9797"/>
          </a:solidFill>
        </p:grpSpPr>
        <p:sp>
          <p:nvSpPr>
            <p:cNvPr id="32" name="Obdélník 31"/>
            <p:cNvSpPr/>
            <p:nvPr/>
          </p:nvSpPr>
          <p:spPr>
            <a:xfrm>
              <a:off x="4756746" y="271135"/>
              <a:ext cx="1854986" cy="2359332"/>
            </a:xfrm>
            <a:prstGeom prst="rect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C00000"/>
                </a:solidFill>
              </a:endParaRPr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5085554" y="363538"/>
              <a:ext cx="1160203" cy="22004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9600" b="1" cap="all" dirty="0" smtClean="0">
                  <a:ln w="9000" cmpd="sng">
                    <a:solidFill>
                      <a:srgbClr val="C00000"/>
                    </a:solidFill>
                    <a:prstDash val="solid"/>
                  </a:ln>
                  <a:solidFill>
                    <a:srgbClr val="C00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B</a:t>
              </a:r>
              <a:endParaRPr lang="cs-CZ" sz="96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2552372" y="996606"/>
            <a:ext cx="1437817" cy="1694010"/>
            <a:chOff x="2700231" y="271135"/>
            <a:chExt cx="1854986" cy="2359332"/>
          </a:xfrm>
          <a:solidFill>
            <a:srgbClr val="FF9797"/>
          </a:solidFill>
        </p:grpSpPr>
        <p:sp>
          <p:nvSpPr>
            <p:cNvPr id="35" name="Obdélník 34"/>
            <p:cNvSpPr/>
            <p:nvPr/>
          </p:nvSpPr>
          <p:spPr>
            <a:xfrm>
              <a:off x="2700231" y="271135"/>
              <a:ext cx="1854986" cy="2359332"/>
            </a:xfrm>
            <a:prstGeom prst="rect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C00000"/>
                </a:solidFill>
              </a:endParaRPr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3054186" y="368682"/>
              <a:ext cx="1079962" cy="2186144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9600" b="1" cap="all" dirty="0" smtClean="0">
                  <a:ln w="9000" cmpd="sng">
                    <a:solidFill>
                      <a:srgbClr val="C00000"/>
                    </a:solidFill>
                    <a:prstDash val="solid"/>
                  </a:ln>
                  <a:solidFill>
                    <a:srgbClr val="C00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C</a:t>
              </a:r>
              <a:endParaRPr lang="cs-CZ" sz="96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6879234" y="4539999"/>
            <a:ext cx="1346993" cy="1810199"/>
            <a:chOff x="6884867" y="2630467"/>
            <a:chExt cx="1854986" cy="2359332"/>
          </a:xfrm>
          <a:solidFill>
            <a:srgbClr val="FF9797"/>
          </a:solidFill>
        </p:grpSpPr>
        <p:sp>
          <p:nvSpPr>
            <p:cNvPr id="38" name="Obdélník 37"/>
            <p:cNvSpPr/>
            <p:nvPr/>
          </p:nvSpPr>
          <p:spPr>
            <a:xfrm>
              <a:off x="6884867" y="2630467"/>
              <a:ext cx="1854986" cy="2359332"/>
            </a:xfrm>
            <a:prstGeom prst="rect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C00000"/>
                </a:solidFill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7101674" y="2776101"/>
              <a:ext cx="1333800" cy="2045824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9600" b="1" cap="all" dirty="0" smtClean="0">
                  <a:ln w="9000" cmpd="sng">
                    <a:solidFill>
                      <a:srgbClr val="C00000"/>
                    </a:solidFill>
                    <a:prstDash val="solid"/>
                  </a:ln>
                  <a:solidFill>
                    <a:srgbClr val="C00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G</a:t>
              </a:r>
              <a:endParaRPr lang="cs-CZ" sz="96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4506516" y="4106802"/>
            <a:ext cx="1386650" cy="1698461"/>
            <a:chOff x="5124746" y="2664243"/>
            <a:chExt cx="1854986" cy="2359332"/>
          </a:xfrm>
          <a:solidFill>
            <a:srgbClr val="FF9797"/>
          </a:solidFill>
        </p:grpSpPr>
        <p:sp>
          <p:nvSpPr>
            <p:cNvPr id="41" name="Obdélník 40"/>
            <p:cNvSpPr/>
            <p:nvPr/>
          </p:nvSpPr>
          <p:spPr>
            <a:xfrm>
              <a:off x="5124746" y="2664243"/>
              <a:ext cx="1854986" cy="2359332"/>
            </a:xfrm>
            <a:prstGeom prst="rect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C00000"/>
                </a:solidFill>
              </a:endParaRP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5605620" y="2752893"/>
              <a:ext cx="1051192" cy="218041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9600" b="1" cap="all" dirty="0" smtClean="0">
                  <a:ln w="9000" cmpd="sng">
                    <a:solidFill>
                      <a:srgbClr val="C00000"/>
                    </a:solidFill>
                    <a:prstDash val="solid"/>
                  </a:ln>
                  <a:solidFill>
                    <a:srgbClr val="C00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E</a:t>
              </a:r>
              <a:endParaRPr lang="cs-CZ" sz="96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2182596" y="4656269"/>
            <a:ext cx="1379666" cy="1716689"/>
            <a:chOff x="2696556" y="2634853"/>
            <a:chExt cx="1854986" cy="2359332"/>
          </a:xfrm>
          <a:solidFill>
            <a:srgbClr val="FF9797"/>
          </a:solidFill>
        </p:grpSpPr>
        <p:sp>
          <p:nvSpPr>
            <p:cNvPr id="44" name="Obdélník 43"/>
            <p:cNvSpPr/>
            <p:nvPr/>
          </p:nvSpPr>
          <p:spPr>
            <a:xfrm>
              <a:off x="2696556" y="2634853"/>
              <a:ext cx="1854986" cy="2359332"/>
            </a:xfrm>
            <a:prstGeom prst="rect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C00000"/>
                </a:solidFill>
              </a:endParaRPr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2944302" y="2757314"/>
              <a:ext cx="1291435" cy="2157263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9600" b="1" cap="all" dirty="0" smtClean="0">
                  <a:ln w="9000" cmpd="sng">
                    <a:solidFill>
                      <a:srgbClr val="C00000"/>
                    </a:solidFill>
                    <a:prstDash val="solid"/>
                  </a:ln>
                  <a:solidFill>
                    <a:srgbClr val="C00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D</a:t>
              </a:r>
              <a:endParaRPr lang="cs-CZ" sz="96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46" name="Skupina 45"/>
          <p:cNvGrpSpPr/>
          <p:nvPr/>
        </p:nvGrpSpPr>
        <p:grpSpPr>
          <a:xfrm>
            <a:off x="662834" y="2636305"/>
            <a:ext cx="1475656" cy="1829620"/>
            <a:chOff x="549347" y="402382"/>
            <a:chExt cx="1854986" cy="2359332"/>
          </a:xfrm>
          <a:solidFill>
            <a:srgbClr val="FF9797"/>
          </a:solidFill>
        </p:grpSpPr>
        <p:sp>
          <p:nvSpPr>
            <p:cNvPr id="47" name="Obdélník 46"/>
            <p:cNvSpPr/>
            <p:nvPr/>
          </p:nvSpPr>
          <p:spPr>
            <a:xfrm>
              <a:off x="549347" y="402382"/>
              <a:ext cx="1854986" cy="2359332"/>
            </a:xfrm>
            <a:prstGeom prst="rect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C00000"/>
                </a:solidFill>
              </a:endParaRPr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1010788" y="521309"/>
              <a:ext cx="831879" cy="202410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C00000"/>
                    </a:solidFill>
                    <a:prstDash val="solid"/>
                  </a:ln>
                  <a:solidFill>
                    <a:srgbClr val="C00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F</a:t>
              </a:r>
            </a:p>
          </p:txBody>
        </p:sp>
      </p:grpSp>
      <p:sp>
        <p:nvSpPr>
          <p:cNvPr id="49" name="TextovéPole 48"/>
          <p:cNvSpPr txBox="1"/>
          <p:nvPr/>
        </p:nvSpPr>
        <p:spPr>
          <a:xfrm>
            <a:off x="319241" y="76165"/>
            <a:ext cx="3819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Read</a:t>
            </a:r>
            <a:r>
              <a:rPr lang="cs-CZ" sz="40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40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letters</a:t>
            </a:r>
            <a:r>
              <a:rPr lang="cs-CZ" sz="40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cs-CZ" sz="4000" b="1" dirty="0">
              <a:ln w="12700">
                <a:solidFill>
                  <a:srgbClr val="C0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331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Obdélník 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rgbClr val="FF660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Obdélník 1"/>
            <p:cNvSpPr/>
            <p:nvPr/>
          </p:nvSpPr>
          <p:spPr>
            <a:xfrm>
              <a:off x="323528" y="188640"/>
              <a:ext cx="8496944" cy="6405898"/>
            </a:xfrm>
            <a:prstGeom prst="rect">
              <a:avLst/>
            </a:prstGeom>
            <a:solidFill>
              <a:srgbClr val="FFD1A3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907330" y="4812919"/>
            <a:ext cx="907621" cy="523220"/>
          </a:xfrm>
          <a:prstGeom prst="rect">
            <a:avLst/>
          </a:prstGeom>
          <a:solidFill>
            <a:srgbClr val="FFFF75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FF6600"/>
                </a:solidFill>
                <a:latin typeface="Cambria" pitchFamily="18" charset="0"/>
              </a:rPr>
              <a:t>em</a:t>
            </a:r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FF6600"/>
              </a:solidFill>
              <a:latin typeface="Cambria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34235" y="4826710"/>
            <a:ext cx="829073" cy="523220"/>
          </a:xfrm>
          <a:prstGeom prst="rect">
            <a:avLst/>
          </a:prstGeom>
          <a:solidFill>
            <a:srgbClr val="FFFF75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FF6600"/>
                </a:solidFill>
                <a:latin typeface="Cambria" pitchFamily="18" charset="0"/>
              </a:rPr>
              <a:t>pi</a:t>
            </a:r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:]</a:t>
            </a:r>
            <a:endParaRPr lang="cs-CZ" sz="2800" dirty="0">
              <a:solidFill>
                <a:srgbClr val="FF6600"/>
              </a:solidFill>
              <a:latin typeface="Cambria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447633" y="1348850"/>
            <a:ext cx="1071127" cy="523220"/>
          </a:xfrm>
          <a:prstGeom prst="rect">
            <a:avLst/>
          </a:prstGeom>
          <a:solidFill>
            <a:srgbClr val="FFFF75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FF6600"/>
                </a:solidFill>
                <a:latin typeface="Cambria" pitchFamily="18" charset="0"/>
              </a:rPr>
              <a:t>dʒei</a:t>
            </a:r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FF6600"/>
              </a:solidFill>
              <a:latin typeface="Cambria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9691" y="1922688"/>
            <a:ext cx="926857" cy="523220"/>
          </a:xfrm>
          <a:prstGeom prst="rect">
            <a:avLst/>
          </a:prstGeom>
          <a:solidFill>
            <a:srgbClr val="FFFF75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660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FF6600"/>
                </a:solidFill>
                <a:latin typeface="Cambria" pitchFamily="18" charset="0"/>
              </a:rPr>
              <a:t>eitʃ</a:t>
            </a:r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FF6600"/>
              </a:solidFill>
              <a:latin typeface="Cambria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66025" y="5138580"/>
            <a:ext cx="809837" cy="523220"/>
          </a:xfrm>
          <a:prstGeom prst="rect">
            <a:avLst/>
          </a:prstGeom>
          <a:solidFill>
            <a:srgbClr val="FFFF75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[en]</a:t>
            </a:r>
            <a:endParaRPr lang="cs-CZ" sz="2800" dirty="0">
              <a:solidFill>
                <a:srgbClr val="FF6600"/>
              </a:solidFill>
              <a:latin typeface="Cambria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34061" y="4928931"/>
            <a:ext cx="811441" cy="523220"/>
          </a:xfrm>
          <a:prstGeom prst="rect">
            <a:avLst/>
          </a:prstGeom>
          <a:solidFill>
            <a:srgbClr val="FFFF75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[</a:t>
            </a:r>
            <a:r>
              <a:rPr lang="cs-CZ" sz="2800" dirty="0" err="1">
                <a:solidFill>
                  <a:srgbClr val="FF6600"/>
                </a:solidFill>
                <a:latin typeface="Cambria" pitchFamily="18" charset="0"/>
              </a:rPr>
              <a:t>ә</a:t>
            </a:r>
            <a:r>
              <a:rPr lang="cs-CZ" sz="2800" dirty="0" err="1" smtClean="0">
                <a:solidFill>
                  <a:srgbClr val="FF6600"/>
                </a:solidFill>
                <a:latin typeface="Cambria" pitchFamily="18" charset="0"/>
              </a:rPr>
              <a:t>u</a:t>
            </a:r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FF6600"/>
              </a:solidFill>
              <a:latin typeface="Cambria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659059" y="1320391"/>
            <a:ext cx="708848" cy="523220"/>
          </a:xfrm>
          <a:prstGeom prst="rect">
            <a:avLst/>
          </a:prstGeom>
          <a:solidFill>
            <a:srgbClr val="FFFF75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FF6600"/>
                </a:solidFill>
                <a:latin typeface="Cambria" pitchFamily="18" charset="0"/>
              </a:rPr>
              <a:t>ai</a:t>
            </a:r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FF6600"/>
              </a:solidFill>
              <a:latin typeface="Cambria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355976" y="2599299"/>
            <a:ext cx="707245" cy="523220"/>
          </a:xfrm>
          <a:prstGeom prst="rect">
            <a:avLst/>
          </a:prstGeom>
          <a:solidFill>
            <a:srgbClr val="FFFF75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[el]</a:t>
            </a:r>
            <a:endParaRPr lang="cs-CZ" sz="2800" dirty="0">
              <a:solidFill>
                <a:srgbClr val="FF6600"/>
              </a:solidFill>
              <a:latin typeface="Cambria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87425" y="1293337"/>
            <a:ext cx="890244" cy="523220"/>
          </a:xfrm>
          <a:prstGeom prst="rect">
            <a:avLst/>
          </a:prstGeom>
          <a:solidFill>
            <a:srgbClr val="FFFF75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FF6600"/>
                </a:solidFill>
                <a:latin typeface="Cambria" pitchFamily="18" charset="0"/>
              </a:rPr>
              <a:t>kei</a:t>
            </a:r>
            <a:r>
              <a:rPr lang="cs-CZ" sz="2800" dirty="0" smtClean="0">
                <a:solidFill>
                  <a:srgbClr val="FF660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FF6600"/>
              </a:solidFill>
              <a:latin typeface="Cambria" pitchFamily="18" charset="0"/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3938721" y="2138393"/>
            <a:ext cx="1266558" cy="1831340"/>
            <a:chOff x="549347" y="146590"/>
            <a:chExt cx="1854986" cy="2615125"/>
          </a:xfrm>
          <a:solidFill>
            <a:srgbClr val="FFFF75"/>
          </a:solidFill>
        </p:grpSpPr>
        <p:sp>
          <p:nvSpPr>
            <p:cNvPr id="16" name="Obdélník 15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914248" y="421558"/>
              <a:ext cx="1033475" cy="2241450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FF6600"/>
                    </a:solidFill>
                    <a:prstDash val="solid"/>
                  </a:ln>
                  <a:solidFill>
                    <a:srgbClr val="FFC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L</a:t>
              </a: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2824092" y="4333793"/>
            <a:ext cx="1231378" cy="1713496"/>
            <a:chOff x="549347" y="146590"/>
            <a:chExt cx="1854986" cy="2615125"/>
          </a:xfrm>
          <a:solidFill>
            <a:srgbClr val="FFFF75"/>
          </a:solidFill>
        </p:grpSpPr>
        <p:sp>
          <p:nvSpPr>
            <p:cNvPr id="19" name="Obdélník 18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endParaRPr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711102" y="226459"/>
              <a:ext cx="1531475" cy="2395605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FF6600"/>
                    </a:solidFill>
                    <a:prstDash val="solid"/>
                  </a:ln>
                  <a:solidFill>
                    <a:srgbClr val="FFC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O</a:t>
              </a: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496424" y="1810113"/>
            <a:ext cx="1410315" cy="1897309"/>
            <a:chOff x="549347" y="146590"/>
            <a:chExt cx="1854986" cy="2615125"/>
          </a:xfrm>
          <a:solidFill>
            <a:srgbClr val="FFFF75"/>
          </a:solidFill>
        </p:grpSpPr>
        <p:sp>
          <p:nvSpPr>
            <p:cNvPr id="22" name="Obdélník 21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endParaRP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694010" y="421559"/>
              <a:ext cx="1265479" cy="2163515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FF6600"/>
                    </a:solidFill>
                    <a:prstDash val="solid"/>
                  </a:ln>
                  <a:solidFill>
                    <a:srgbClr val="FFC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H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335582" y="932872"/>
            <a:ext cx="1355801" cy="1791506"/>
            <a:chOff x="549347" y="146590"/>
            <a:chExt cx="1854986" cy="2615125"/>
          </a:xfrm>
          <a:solidFill>
            <a:srgbClr val="FFFF75"/>
          </a:solidFill>
        </p:grpSpPr>
        <p:sp>
          <p:nvSpPr>
            <p:cNvPr id="25" name="Obdélník 24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endParaRPr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1044794" y="379702"/>
              <a:ext cx="702265" cy="2291289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FF6600"/>
                    </a:solidFill>
                    <a:prstDash val="solid"/>
                  </a:ln>
                  <a:solidFill>
                    <a:srgbClr val="FFC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I</a:t>
              </a: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7325350" y="823239"/>
            <a:ext cx="1315691" cy="1835063"/>
            <a:chOff x="549347" y="146590"/>
            <a:chExt cx="1854986" cy="2615125"/>
          </a:xfrm>
          <a:solidFill>
            <a:srgbClr val="FFFF75"/>
          </a:solidFill>
        </p:grpSpPr>
        <p:sp>
          <p:nvSpPr>
            <p:cNvPr id="28" name="Obdélník 27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endParaRPr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1040264" y="381296"/>
              <a:ext cx="834417" cy="223690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FF6600"/>
                    </a:solidFill>
                    <a:prstDash val="solid"/>
                  </a:ln>
                  <a:solidFill>
                    <a:srgbClr val="FFC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J</a:t>
              </a: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5366025" y="375779"/>
            <a:ext cx="1323456" cy="1835116"/>
            <a:chOff x="549347" y="146590"/>
            <a:chExt cx="1854986" cy="2615125"/>
          </a:xfrm>
          <a:solidFill>
            <a:srgbClr val="FFFF75"/>
          </a:solidFill>
        </p:grpSpPr>
        <p:sp>
          <p:nvSpPr>
            <p:cNvPr id="31" name="Obdélník 30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endParaRPr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871367" y="421558"/>
              <a:ext cx="1202490" cy="2236838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FF6600"/>
                    </a:solidFill>
                    <a:prstDash val="solid"/>
                  </a:ln>
                  <a:solidFill>
                    <a:srgbClr val="FFC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K</a:t>
              </a: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5203042" y="4536481"/>
            <a:ext cx="1209795" cy="1831340"/>
            <a:chOff x="549347" y="146590"/>
            <a:chExt cx="1854986" cy="2615125"/>
          </a:xfrm>
          <a:solidFill>
            <a:srgbClr val="FFFF75"/>
          </a:solidFill>
        </p:grpSpPr>
        <p:sp>
          <p:nvSpPr>
            <p:cNvPr id="34" name="Obdélník 33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694010" y="421558"/>
              <a:ext cx="1526843" cy="2241450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FF6600"/>
                    </a:solidFill>
                    <a:prstDash val="solid"/>
                  </a:ln>
                  <a:solidFill>
                    <a:srgbClr val="FFC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N</a:t>
              </a: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7220412" y="3976634"/>
            <a:ext cx="1256716" cy="1835882"/>
            <a:chOff x="549347" y="146590"/>
            <a:chExt cx="1854986" cy="2615125"/>
          </a:xfrm>
          <a:solidFill>
            <a:srgbClr val="FFFF75"/>
          </a:solidFill>
        </p:grpSpPr>
        <p:sp>
          <p:nvSpPr>
            <p:cNvPr id="37" name="Obdélník 36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endParaRPr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856677" y="421559"/>
              <a:ext cx="1240324" cy="2235905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FF6600"/>
                    </a:solidFill>
                    <a:prstDash val="solid"/>
                  </a:ln>
                  <a:solidFill>
                    <a:srgbClr val="FFC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P</a:t>
              </a: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621524" y="4582368"/>
            <a:ext cx="1338936" cy="1729118"/>
            <a:chOff x="-2234638" y="-273953"/>
            <a:chExt cx="1854986" cy="2615125"/>
          </a:xfrm>
          <a:solidFill>
            <a:srgbClr val="FFFF75"/>
          </a:solidFill>
        </p:grpSpPr>
        <p:sp>
          <p:nvSpPr>
            <p:cNvPr id="40" name="Obdélník 39"/>
            <p:cNvSpPr/>
            <p:nvPr/>
          </p:nvSpPr>
          <p:spPr>
            <a:xfrm>
              <a:off x="-2234638" y="-273953"/>
              <a:ext cx="1854986" cy="261512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endParaRPr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-2138151" y="-106397"/>
              <a:ext cx="1746016" cy="2373960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rgbClr val="FF6600"/>
                    </a:solidFill>
                    <a:prstDash val="solid"/>
                  </a:ln>
                  <a:solidFill>
                    <a:srgbClr val="FFC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M</a:t>
              </a:r>
            </a:p>
          </p:txBody>
        </p:sp>
      </p:grpSp>
      <p:sp>
        <p:nvSpPr>
          <p:cNvPr id="42" name="TextovéPole 41"/>
          <p:cNvSpPr txBox="1"/>
          <p:nvPr/>
        </p:nvSpPr>
        <p:spPr>
          <a:xfrm>
            <a:off x="319241" y="76165"/>
            <a:ext cx="3819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ln w="12700">
                  <a:solidFill>
                    <a:srgbClr val="D255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Read</a:t>
            </a:r>
            <a:r>
              <a:rPr lang="cs-CZ" sz="4000" b="1" dirty="0" smtClean="0">
                <a:ln w="12700">
                  <a:solidFill>
                    <a:srgbClr val="D255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D255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4000" b="1" dirty="0" smtClean="0">
                <a:ln w="12700">
                  <a:solidFill>
                    <a:srgbClr val="D255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D255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letters</a:t>
            </a:r>
            <a:r>
              <a:rPr lang="cs-CZ" sz="4000" b="1" dirty="0" smtClean="0">
                <a:ln w="12700">
                  <a:solidFill>
                    <a:srgbClr val="D255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cs-CZ" sz="4000" b="1" dirty="0">
              <a:ln w="12700">
                <a:solidFill>
                  <a:srgbClr val="D255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648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5660"/>
            <a:ext cx="9144000" cy="6858000"/>
            <a:chOff x="0" y="0"/>
            <a:chExt cx="9144000" cy="6858000"/>
          </a:xfrm>
        </p:grpSpPr>
        <p:sp>
          <p:nvSpPr>
            <p:cNvPr id="3" name="Obdélník 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rgbClr val="FF660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Obdélník 1"/>
            <p:cNvSpPr/>
            <p:nvPr/>
          </p:nvSpPr>
          <p:spPr>
            <a:xfrm>
              <a:off x="323528" y="188640"/>
              <a:ext cx="8496944" cy="6405898"/>
            </a:xfrm>
            <a:prstGeom prst="rect">
              <a:avLst/>
            </a:prstGeom>
            <a:solidFill>
              <a:srgbClr val="FFD1A3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4374019" y="4931950"/>
            <a:ext cx="824265" cy="523220"/>
          </a:xfrm>
          <a:prstGeom prst="rect">
            <a:avLst/>
          </a:prstGeom>
          <a:solidFill>
            <a:srgbClr val="A9DA74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375517"/>
                </a:solidFill>
                <a:latin typeface="Cambria" pitchFamily="18" charset="0"/>
              </a:rPr>
              <a:t>ju</a:t>
            </a:r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:]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64908" y="4931950"/>
            <a:ext cx="763351" cy="523220"/>
          </a:xfrm>
          <a:prstGeom prst="rect">
            <a:avLst/>
          </a:prstGeom>
          <a:solidFill>
            <a:srgbClr val="A9DA74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[es]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80304" y="4648761"/>
            <a:ext cx="979499" cy="523220"/>
          </a:xfrm>
          <a:prstGeom prst="rect">
            <a:avLst/>
          </a:prstGeom>
          <a:solidFill>
            <a:srgbClr val="A9DA74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375517"/>
                </a:solidFill>
                <a:latin typeface="Cambria" pitchFamily="18" charset="0"/>
              </a:rPr>
              <a:t>wai</a:t>
            </a:r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71041" y="2558845"/>
            <a:ext cx="1492716" cy="523220"/>
          </a:xfrm>
          <a:prstGeom prst="rect">
            <a:avLst/>
          </a:prstGeom>
          <a:solidFill>
            <a:srgbClr val="A9DA74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375517"/>
                </a:solidFill>
                <a:latin typeface="Cambria" pitchFamily="18" charset="0"/>
              </a:rPr>
              <a:t>dablju</a:t>
            </a:r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:]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9691" y="1922688"/>
            <a:ext cx="704039" cy="523220"/>
          </a:xfrm>
          <a:prstGeom prst="rect">
            <a:avLst/>
          </a:prstGeom>
          <a:solidFill>
            <a:srgbClr val="A9DA74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[a:]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82025" y="4886903"/>
            <a:ext cx="971741" cy="523220"/>
          </a:xfrm>
          <a:prstGeom prst="rect">
            <a:avLst/>
          </a:prstGeom>
          <a:solidFill>
            <a:srgbClr val="A9DA74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375517"/>
                </a:solidFill>
                <a:latin typeface="Cambria" pitchFamily="18" charset="0"/>
              </a:rPr>
              <a:t>zed</a:t>
            </a:r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20623" y="4367790"/>
            <a:ext cx="948273" cy="523220"/>
          </a:xfrm>
          <a:prstGeom prst="rect">
            <a:avLst/>
          </a:prstGeom>
          <a:solidFill>
            <a:srgbClr val="A9DA74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375517"/>
                </a:solidFill>
                <a:latin typeface="Cambria" pitchFamily="18" charset="0"/>
              </a:rPr>
              <a:t>eks</a:t>
            </a:r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659059" y="1320391"/>
            <a:ext cx="809837" cy="523220"/>
          </a:xfrm>
          <a:prstGeom prst="rect">
            <a:avLst/>
          </a:prstGeom>
          <a:solidFill>
            <a:srgbClr val="A9DA74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375517"/>
                </a:solidFill>
                <a:latin typeface="Cambria" pitchFamily="18" charset="0"/>
              </a:rPr>
              <a:t>vi</a:t>
            </a:r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:]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280245" y="1661078"/>
            <a:ext cx="1011815" cy="523220"/>
          </a:xfrm>
          <a:prstGeom prst="rect">
            <a:avLst/>
          </a:prstGeom>
          <a:solidFill>
            <a:srgbClr val="A9DA74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375517"/>
                </a:solidFill>
                <a:latin typeface="Cambria" pitchFamily="18" charset="0"/>
              </a:rPr>
              <a:t>kju</a:t>
            </a:r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:]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042413" y="1326332"/>
            <a:ext cx="750526" cy="523220"/>
          </a:xfrm>
          <a:prstGeom prst="rect">
            <a:avLst/>
          </a:prstGeom>
          <a:solidFill>
            <a:srgbClr val="A9DA74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375517"/>
                </a:solidFill>
                <a:latin typeface="Cambria" pitchFamily="18" charset="0"/>
              </a:rPr>
              <a:t>[ti:]</a:t>
            </a:r>
            <a:endParaRPr lang="cs-CZ" sz="2800" dirty="0">
              <a:solidFill>
                <a:srgbClr val="375517"/>
              </a:solidFill>
              <a:latin typeface="Cambria" pitchFamily="18" charset="0"/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4104174" y="4624216"/>
            <a:ext cx="1276425" cy="1791419"/>
            <a:chOff x="549347" y="146590"/>
            <a:chExt cx="1854986" cy="2615125"/>
          </a:xfrm>
          <a:solidFill>
            <a:srgbClr val="A9DA74"/>
          </a:solidFill>
        </p:grpSpPr>
        <p:sp>
          <p:nvSpPr>
            <p:cNvPr id="17" name="Obdélník 16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94010" y="421559"/>
              <a:ext cx="1435495" cy="2291400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U</a:t>
              </a:r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7394286" y="4283579"/>
            <a:ext cx="1351534" cy="1819962"/>
            <a:chOff x="7252039" y="4453819"/>
            <a:chExt cx="1351534" cy="1819962"/>
          </a:xfrm>
          <a:solidFill>
            <a:srgbClr val="A9DA74"/>
          </a:solidFill>
        </p:grpSpPr>
        <p:sp>
          <p:nvSpPr>
            <p:cNvPr id="20" name="Obdélník 19"/>
            <p:cNvSpPr/>
            <p:nvPr/>
          </p:nvSpPr>
          <p:spPr>
            <a:xfrm>
              <a:off x="7252039" y="4453819"/>
              <a:ext cx="1351534" cy="1819962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7479026" y="4577400"/>
              <a:ext cx="1049214" cy="1569660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Y</a:t>
              </a: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332104" y="3681255"/>
            <a:ext cx="1325310" cy="1773915"/>
            <a:chOff x="549347" y="146590"/>
            <a:chExt cx="1854986" cy="2615125"/>
          </a:xfrm>
          <a:solidFill>
            <a:srgbClr val="A9DA74"/>
          </a:solidFill>
        </p:grpSpPr>
        <p:sp>
          <p:nvSpPr>
            <p:cNvPr id="23" name="Obdélník 22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778565" y="381296"/>
              <a:ext cx="1207540" cy="2314010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X</a:t>
              </a: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689691" y="4367790"/>
            <a:ext cx="1234653" cy="1651540"/>
            <a:chOff x="-8957958" y="1071845"/>
            <a:chExt cx="1854986" cy="2615125"/>
          </a:xfrm>
          <a:solidFill>
            <a:srgbClr val="A9DA74"/>
          </a:solidFill>
        </p:grpSpPr>
        <p:sp>
          <p:nvSpPr>
            <p:cNvPr id="26" name="Obdélník 25"/>
            <p:cNvSpPr/>
            <p:nvPr/>
          </p:nvSpPr>
          <p:spPr>
            <a:xfrm>
              <a:off x="-8957958" y="1071845"/>
              <a:ext cx="1854986" cy="2615125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-8672803" y="1102502"/>
              <a:ext cx="1151702" cy="248547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S</a:t>
              </a: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2373488" y="838358"/>
            <a:ext cx="1216874" cy="1645439"/>
            <a:chOff x="549347" y="146590"/>
            <a:chExt cx="1854986" cy="2615125"/>
          </a:xfrm>
          <a:solidFill>
            <a:srgbClr val="A9DA74"/>
          </a:solidFill>
        </p:grpSpPr>
        <p:sp>
          <p:nvSpPr>
            <p:cNvPr id="29" name="Obdélník 28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735305" y="184303"/>
              <a:ext cx="1390894" cy="2494688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V</a:t>
              </a:r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454950" y="1337334"/>
            <a:ext cx="1310550" cy="1860283"/>
            <a:chOff x="-2234638" y="-273953"/>
            <a:chExt cx="1854986" cy="2615125"/>
          </a:xfrm>
          <a:solidFill>
            <a:srgbClr val="A9DA74"/>
          </a:solidFill>
        </p:grpSpPr>
        <p:sp>
          <p:nvSpPr>
            <p:cNvPr id="32" name="Obdélník 31"/>
            <p:cNvSpPr/>
            <p:nvPr/>
          </p:nvSpPr>
          <p:spPr>
            <a:xfrm>
              <a:off x="-2234638" y="-273953"/>
              <a:ext cx="1854986" cy="2615125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-1907099" y="-27844"/>
              <a:ext cx="1241559" cy="2206577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R</a:t>
              </a: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4155178" y="1433721"/>
            <a:ext cx="1332524" cy="1667507"/>
            <a:chOff x="-2234638" y="-273953"/>
            <a:chExt cx="1854986" cy="2615125"/>
          </a:xfrm>
          <a:solidFill>
            <a:srgbClr val="A9DA74"/>
          </a:solidFill>
        </p:grpSpPr>
        <p:sp>
          <p:nvSpPr>
            <p:cNvPr id="35" name="Obdélník 34"/>
            <p:cNvSpPr/>
            <p:nvPr/>
          </p:nvSpPr>
          <p:spPr>
            <a:xfrm>
              <a:off x="-2234638" y="-273953"/>
              <a:ext cx="1854986" cy="2615125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-2133733" y="-195144"/>
              <a:ext cx="1433080" cy="246167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Q</a:t>
              </a: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5684781" y="3728172"/>
            <a:ext cx="1302167" cy="1841177"/>
            <a:chOff x="549347" y="146590"/>
            <a:chExt cx="1854986" cy="2615125"/>
          </a:xfrm>
          <a:solidFill>
            <a:srgbClr val="A9DA74"/>
          </a:solidFill>
        </p:grpSpPr>
        <p:sp>
          <p:nvSpPr>
            <p:cNvPr id="38" name="Obdélník 37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856239" y="421558"/>
              <a:ext cx="1101123" cy="2229474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Z</a:t>
              </a: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5806768" y="321661"/>
            <a:ext cx="1261991" cy="1761381"/>
            <a:chOff x="549347" y="146590"/>
            <a:chExt cx="1854986" cy="2615125"/>
          </a:xfrm>
          <a:solidFill>
            <a:srgbClr val="A9DA74"/>
          </a:solidFill>
        </p:grpSpPr>
        <p:sp>
          <p:nvSpPr>
            <p:cNvPr id="41" name="Obdélník 40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799249" y="371020"/>
              <a:ext cx="1166808" cy="2330477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T</a:t>
              </a: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7228086" y="1786432"/>
            <a:ext cx="1544684" cy="1894823"/>
            <a:chOff x="549347" y="146590"/>
            <a:chExt cx="1854986" cy="2615125"/>
          </a:xfrm>
          <a:solidFill>
            <a:srgbClr val="A9DA74"/>
          </a:solidFill>
        </p:grpSpPr>
        <p:sp>
          <p:nvSpPr>
            <p:cNvPr id="44" name="Obdélník 43"/>
            <p:cNvSpPr/>
            <p:nvPr/>
          </p:nvSpPr>
          <p:spPr>
            <a:xfrm>
              <a:off x="549347" y="146590"/>
              <a:ext cx="1854986" cy="2615125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49701E"/>
                </a:solidFill>
              </a:endParaRPr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675841" y="349163"/>
              <a:ext cx="1601998" cy="2166354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9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49701E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W</a:t>
              </a:r>
            </a:p>
          </p:txBody>
        </p:sp>
      </p:grpSp>
      <p:sp>
        <p:nvSpPr>
          <p:cNvPr id="46" name="TextovéPole 45"/>
          <p:cNvSpPr txBox="1"/>
          <p:nvPr/>
        </p:nvSpPr>
        <p:spPr>
          <a:xfrm>
            <a:off x="319241" y="76165"/>
            <a:ext cx="3819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Read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letters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cs-CZ" sz="4000" b="1" dirty="0">
              <a:ln w="12700">
                <a:solidFill>
                  <a:srgbClr val="49701E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9363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-37411"/>
            <a:ext cx="9144000" cy="6858000"/>
            <a:chOff x="0" y="0"/>
            <a:chExt cx="9144000" cy="6858000"/>
          </a:xfrm>
        </p:grpSpPr>
        <p:sp>
          <p:nvSpPr>
            <p:cNvPr id="3" name="Obdélník 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rgbClr val="FF660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Obdélník 1"/>
            <p:cNvSpPr/>
            <p:nvPr/>
          </p:nvSpPr>
          <p:spPr>
            <a:xfrm>
              <a:off x="323528" y="188640"/>
              <a:ext cx="8496944" cy="6405898"/>
            </a:xfrm>
            <a:prstGeom prst="rect">
              <a:avLst/>
            </a:prstGeom>
            <a:solidFill>
              <a:srgbClr val="FFD1A3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319241" y="76165"/>
            <a:ext cx="33886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Say</a:t>
            </a:r>
            <a:r>
              <a:rPr lang="cs-CZ" sz="40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40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chant</a:t>
            </a:r>
            <a:r>
              <a:rPr lang="cs-CZ" sz="40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cs-CZ" sz="4000" b="1" dirty="0">
              <a:ln w="12700">
                <a:solidFill>
                  <a:srgbClr val="C00000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9851" y="908720"/>
            <a:ext cx="5581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28017" y="2570966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57329" y="2570966"/>
            <a:ext cx="5100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67405" y="2570966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39998" y="2570966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24426" y="2570713"/>
            <a:ext cx="4667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91220" y="2570966"/>
            <a:ext cx="5774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9851" y="1739969"/>
            <a:ext cx="5581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9851" y="2570714"/>
            <a:ext cx="5581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28017" y="17399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28017" y="908720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557329" y="1739717"/>
            <a:ext cx="5100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424" y="3391589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H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082462" y="3391588"/>
            <a:ext cx="3481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1470653" y="4222584"/>
            <a:ext cx="3882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J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898920" y="5053583"/>
            <a:ext cx="521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K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2460236" y="5053580"/>
            <a:ext cx="4443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944607" y="5053579"/>
            <a:ext cx="7232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M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707904" y="5039140"/>
            <a:ext cx="5902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903827" y="908972"/>
            <a:ext cx="5116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302380" y="2570966"/>
            <a:ext cx="601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69851" y="4222586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H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469850" y="5053583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H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1082462" y="4222585"/>
            <a:ext cx="3481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1082462" y="5053582"/>
            <a:ext cx="3481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1470653" y="5053581"/>
            <a:ext cx="3882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J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415506" y="1747350"/>
            <a:ext cx="6062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Q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021762" y="2570966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6564744" y="2570966"/>
            <a:ext cx="4764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S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7006589" y="2578347"/>
            <a:ext cx="4892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T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4328829" y="5039139"/>
            <a:ext cx="5485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V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4877377" y="5039138"/>
            <a:ext cx="7425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5619888" y="5053583"/>
            <a:ext cx="524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X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6689039" y="5039137"/>
            <a:ext cx="4796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Z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6175538" y="5053583"/>
            <a:ext cx="5052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7495825" y="2578347"/>
            <a:ext cx="5870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4302380" y="1739969"/>
            <a:ext cx="601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302380" y="908972"/>
            <a:ext cx="601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903827" y="1739716"/>
            <a:ext cx="5116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903827" y="2570966"/>
            <a:ext cx="5116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415506" y="2570966"/>
            <a:ext cx="6062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Q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4328829" y="4208143"/>
            <a:ext cx="5485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V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4297158" y="3401710"/>
            <a:ext cx="5485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V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4877377" y="4216904"/>
            <a:ext cx="7425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4877377" y="3377146"/>
            <a:ext cx="7425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2782088" y="5835878"/>
            <a:ext cx="6200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That´s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English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alphabet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4000" b="1" dirty="0">
              <a:ln w="12700">
                <a:solidFill>
                  <a:srgbClr val="49701E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736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-37411"/>
            <a:ext cx="9144000" cy="6858000"/>
            <a:chOff x="0" y="0"/>
            <a:chExt cx="9144000" cy="6858000"/>
          </a:xfrm>
        </p:grpSpPr>
        <p:sp>
          <p:nvSpPr>
            <p:cNvPr id="3" name="Obdélník 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rgbClr val="FF660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Obdélník 1"/>
            <p:cNvSpPr/>
            <p:nvPr/>
          </p:nvSpPr>
          <p:spPr>
            <a:xfrm>
              <a:off x="323528" y="188640"/>
              <a:ext cx="8496944" cy="6405898"/>
            </a:xfrm>
            <a:prstGeom prst="rect">
              <a:avLst/>
            </a:prstGeom>
            <a:solidFill>
              <a:srgbClr val="FFD1A3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319241" y="76165"/>
            <a:ext cx="33886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Spell:</a:t>
            </a:r>
            <a:endParaRPr lang="cs-CZ" sz="4000" b="1" dirty="0">
              <a:ln w="12700">
                <a:solidFill>
                  <a:srgbClr val="C00000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9851" y="908720"/>
            <a:ext cx="5581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28017" y="2570966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57329" y="2570966"/>
            <a:ext cx="5100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67405" y="2570966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39998" y="2570966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24426" y="2570713"/>
            <a:ext cx="4667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91220" y="2570966"/>
            <a:ext cx="5774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9851" y="1739969"/>
            <a:ext cx="5581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9851" y="2570714"/>
            <a:ext cx="5581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28017" y="17399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28017" y="908720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557329" y="1739717"/>
            <a:ext cx="5100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424" y="3391589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H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082462" y="3391588"/>
            <a:ext cx="3481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1470653" y="4222584"/>
            <a:ext cx="3882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J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898920" y="5053583"/>
            <a:ext cx="521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K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2460236" y="5053580"/>
            <a:ext cx="4443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944607" y="5053579"/>
            <a:ext cx="7232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M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707904" y="5039140"/>
            <a:ext cx="5902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903827" y="908972"/>
            <a:ext cx="5116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302380" y="2570966"/>
            <a:ext cx="601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69851" y="4222586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H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469850" y="5053583"/>
            <a:ext cx="572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H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1082462" y="4222585"/>
            <a:ext cx="3481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1082462" y="5053582"/>
            <a:ext cx="3481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1470653" y="5053581"/>
            <a:ext cx="3882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J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415506" y="1747350"/>
            <a:ext cx="6062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Q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021762" y="2570966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6564744" y="2570966"/>
            <a:ext cx="4764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S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7006589" y="2578347"/>
            <a:ext cx="4892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T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4328829" y="5039139"/>
            <a:ext cx="5485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V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4877377" y="5039138"/>
            <a:ext cx="7425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5619888" y="5053583"/>
            <a:ext cx="524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X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6689039" y="5039137"/>
            <a:ext cx="4796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Z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6175538" y="5053583"/>
            <a:ext cx="5052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7495825" y="2578347"/>
            <a:ext cx="5870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4302380" y="1739969"/>
            <a:ext cx="601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302380" y="908972"/>
            <a:ext cx="601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903827" y="1739716"/>
            <a:ext cx="5116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903827" y="2570966"/>
            <a:ext cx="5116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 smtClean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</a:t>
            </a:r>
            <a:endParaRPr lang="cs-CZ" sz="4800" b="1" cap="all" dirty="0">
              <a:ln w="9000" cmpd="sng">
                <a:solidFill>
                  <a:schemeClr val="accent6"/>
                </a:solidFill>
                <a:prstDash val="solid"/>
              </a:ln>
              <a:solidFill>
                <a:srgbClr val="F2B8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415506" y="2570966"/>
            <a:ext cx="6062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chemeClr val="accent6"/>
                  </a:solidFill>
                  <a:prstDash val="solid"/>
                </a:ln>
                <a:solidFill>
                  <a:srgbClr val="F2B8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Q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4328829" y="4208143"/>
            <a:ext cx="5485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V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4297158" y="3401710"/>
            <a:ext cx="5485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V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4877377" y="4216904"/>
            <a:ext cx="7425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4877377" y="3377146"/>
            <a:ext cx="7425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cap="all" dirty="0">
                <a:ln w="9000" cmpd="sng">
                  <a:solidFill>
                    <a:srgbClr val="49701E"/>
                  </a:solidFill>
                  <a:prstDash val="solid"/>
                </a:ln>
                <a:solidFill>
                  <a:srgbClr val="588824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2782088" y="5835878"/>
            <a:ext cx="6200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That´s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English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alphabet</a:t>
            </a:r>
            <a:r>
              <a:rPr lang="cs-CZ" sz="4000" b="1" dirty="0" smtClean="0">
                <a:ln w="12700">
                  <a:solidFill>
                    <a:srgbClr val="49701E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4000" b="1" dirty="0">
              <a:ln w="12700">
                <a:solidFill>
                  <a:srgbClr val="49701E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496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80728"/>
            <a:ext cx="798603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Autor: Mgr. Irena Trefilová</a:t>
            </a:r>
          </a:p>
          <a:p>
            <a:r>
              <a:rPr lang="cs-CZ" dirty="0" smtClean="0"/>
              <a:t>Škola: Základní škola a mateřská škola Liběšice, okres Louny, </a:t>
            </a:r>
            <a:r>
              <a:rPr lang="cs-CZ" smtClean="0"/>
              <a:t>příspěvková organizace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Zpracováno v programu Microsoft Office 2010</a:t>
            </a:r>
          </a:p>
          <a:p>
            <a:endParaRPr lang="cs-CZ" dirty="0"/>
          </a:p>
          <a:p>
            <a:r>
              <a:rPr lang="cs-CZ" dirty="0"/>
              <a:t>Použitá literatura: Šádek Jiří, Karásková Miluška: Start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Click</a:t>
            </a:r>
            <a:r>
              <a:rPr lang="cs-CZ" dirty="0"/>
              <a:t> 1, </a:t>
            </a:r>
            <a:r>
              <a:rPr lang="cs-CZ" dirty="0" err="1"/>
              <a:t>Pupil´s</a:t>
            </a:r>
            <a:r>
              <a:rPr lang="cs-CZ" dirty="0"/>
              <a:t> </a:t>
            </a:r>
            <a:r>
              <a:rPr lang="cs-CZ" dirty="0" err="1"/>
              <a:t>Book</a:t>
            </a:r>
            <a:r>
              <a:rPr lang="cs-CZ" dirty="0"/>
              <a:t>, </a:t>
            </a:r>
            <a:endParaRPr lang="cs-CZ" dirty="0" smtClean="0"/>
          </a:p>
          <a:p>
            <a:r>
              <a:rPr lang="cs-CZ" dirty="0" smtClean="0"/>
              <a:t>Fraus 2002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Vytvořeno 2011, upraveno 2013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847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406</Words>
  <Application>Microsoft Office PowerPoint</Application>
  <PresentationFormat>Předvádění na obrazovce (4:3)</PresentationFormat>
  <Paragraphs>206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VY_32_INOVACE_04_AJ_Alphabet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Admin</cp:lastModifiedBy>
  <cp:revision>22</cp:revision>
  <dcterms:modified xsi:type="dcterms:W3CDTF">2013-02-23T10:23:49Z</dcterms:modified>
</cp:coreProperties>
</file>