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62" r:id="rId3"/>
    <p:sldId id="269" r:id="rId4"/>
    <p:sldId id="266" r:id="rId5"/>
    <p:sldId id="268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3196A0-EA61-4F5B-BE20-EFBA5F38B8CC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BD7660-3C06-44DD-9525-D43B504DF8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086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BD7660-3C06-44DD-9525-D43B504DF88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1378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BD7660-3C06-44DD-9525-D43B504DF88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1378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BD7660-3C06-44DD-9525-D43B504DF88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137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10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10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4.jpeg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achna&amp;ex=1#ai:MP900401128|" TargetMode="External"/><Relationship Id="rId3" Type="http://schemas.openxmlformats.org/officeDocument/2006/relationships/hyperlink" Target="http://office.microsoft.com/cs-cz/images/results.aspx?qu=ovce&amp;ex=1#ai:MP900446580|" TargetMode="External"/><Relationship Id="rId7" Type="http://schemas.openxmlformats.org/officeDocument/2006/relationships/hyperlink" Target="http://office.microsoft.com/cs-cz/images/results.aspx?qu=kr%C3%A1va&amp;ex=1#ai:MC900345844|" TargetMode="External"/><Relationship Id="rId2" Type="http://schemas.openxmlformats.org/officeDocument/2006/relationships/hyperlink" Target="http://office.microsoft.com/cs-cz/images/results.aspx?qu=pes&amp;ex=1#ai:MP900401939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k%C5%AF%C5%88&amp;ex=1#ai:MC900415678|" TargetMode="External"/><Relationship Id="rId5" Type="http://schemas.openxmlformats.org/officeDocument/2006/relationships/hyperlink" Target="http://office.microsoft.com/cs-cz/images/results.aspx?qu=kr%C3%A1l%C3%ADk&amp;ex=1#ai:MP900430946|" TargetMode="External"/><Relationship Id="rId4" Type="http://schemas.openxmlformats.org/officeDocument/2006/relationships/hyperlink" Target="http://office.microsoft.com/cs-cz/images/results.aspx?qu=ko%C4%8Dka&amp;ex=1#ai:MC900436255|" TargetMode="External"/><Relationship Id="rId9" Type="http://schemas.openxmlformats.org/officeDocument/2006/relationships/hyperlink" Target="http://office.microsoft.com/cs-cz/images/results.aspx?qu=prase&amp;ex=1#ai:MC900345828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3573016"/>
            <a:ext cx="8856984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VY_32_INOVACE_05_AJ_Animals 1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558037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Jazyk a jazyková komunikace</a:t>
            </a:r>
          </a:p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            Anglický jazyk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724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Mgr. Irena Trefilová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6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34882" y="368939"/>
            <a:ext cx="241072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ANOTACE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443841"/>
            <a:ext cx="878497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1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až 5.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farm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animal,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horse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sheep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cow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pig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rabbit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dog,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duck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tématu 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- On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farm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908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68939"/>
            <a:ext cx="814998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Animals</a:t>
            </a:r>
            <a:r>
              <a:rPr lang="cs-CZ" sz="66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-1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 </a:t>
            </a:r>
            <a:r>
              <a:rPr lang="cs-CZ" sz="48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On </a:t>
            </a:r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48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farm</a:t>
            </a:r>
            <a:endParaRPr lang="cs-CZ" sz="4800" dirty="0"/>
          </a:p>
        </p:txBody>
      </p:sp>
      <p:pic>
        <p:nvPicPr>
          <p:cNvPr id="4" name="Picture 2" descr="C:\Documents and Settings\notebook\Local Settings\Temporary Internet Files\Content.IE5\4DMF4L6F\MP9004019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99421"/>
            <a:ext cx="1728192" cy="259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notebook\Local Settings\Temporary Internet Files\Content.IE5\4DMF4L6F\MC9004362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83" y="455604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notebook\Local Settings\Temporary Internet Files\Content.IE5\S5A38PAN\MC9003458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171" y="1692378"/>
            <a:ext cx="1742846" cy="146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Documents and Settings\notebook\Local Settings\Temporary Internet Files\Content.IE5\WBWZ43O9\MP9004465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11" y="2182171"/>
            <a:ext cx="1859582" cy="1438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Documents and Settings\notebook\Local Settings\Temporary Internet Files\Content.IE5\IBG3MXSD\MC9004156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784" y="1692378"/>
            <a:ext cx="2232248" cy="1710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Documents and Settings\notebook\Local Settings\Temporary Internet Files\Content.IE5\IBG3MXSD\MP90043094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06" t="14138" r="22981" b="9784"/>
          <a:stretch/>
        </p:blipFill>
        <p:spPr bwMode="auto">
          <a:xfrm>
            <a:off x="432366" y="3899421"/>
            <a:ext cx="2495798" cy="2629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notebook\Local Settings\Temporary Internet Files\Content.IE5\S5A38PAN\MP90040112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9730" y="4149080"/>
            <a:ext cx="1468355" cy="183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notebook\Local Settings\Temporary Internet Files\Content.IE5\IBG3MXSD\MC90034582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034678"/>
            <a:ext cx="1667866" cy="1585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470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32656"/>
            <a:ext cx="448712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Learn</a:t>
            </a:r>
            <a:r>
              <a:rPr lang="cs-CZ" sz="40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new</a:t>
            </a:r>
            <a:r>
              <a:rPr lang="cs-CZ" sz="40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words</a:t>
            </a:r>
            <a:r>
              <a:rPr lang="cs-CZ" sz="40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4000" dirty="0"/>
          </a:p>
        </p:txBody>
      </p:sp>
      <p:pic>
        <p:nvPicPr>
          <p:cNvPr id="4" name="Picture 2" descr="C:\Documents and Settings\notebook\Local Settings\Temporary Internet Files\Content.IE5\4DMF4L6F\MP9004019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239" y="286299"/>
            <a:ext cx="1201588" cy="180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notebook\Local Settings\Temporary Internet Files\Content.IE5\4DMF4L6F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183" y="2381929"/>
            <a:ext cx="1433701" cy="1443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notebook\Local Settings\Temporary Internet Files\Content.IE5\S5A38PAN\MC9003458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311" y="3899115"/>
            <a:ext cx="1551165" cy="130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Documents and Settings\notebook\Local Settings\Temporary Internet Files\Content.IE5\WBWZ43O9\MP9004465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040542"/>
            <a:ext cx="1579005" cy="1221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Documents and Settings\notebook\Local Settings\Temporary Internet Files\Content.IE5\IBG3MXSD\MC9004156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876908"/>
            <a:ext cx="1939397" cy="148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Documents and Settings\notebook\Local Settings\Temporary Internet Files\Content.IE5\IBG3MXSD\MP900430946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06" t="14138" r="22981" b="9784"/>
          <a:stretch/>
        </p:blipFill>
        <p:spPr bwMode="auto">
          <a:xfrm>
            <a:off x="2483768" y="2297868"/>
            <a:ext cx="1498914" cy="157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notebook\Local Settings\Temporary Internet Files\Content.IE5\S5A38PAN\MP9004011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3923" y="5309254"/>
            <a:ext cx="1238694" cy="1548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notebook\Local Settings\Temporary Internet Files\Content.IE5\IBG3MXSD\MC9003458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072" y="5546250"/>
            <a:ext cx="1379834" cy="131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70412" y="2774659"/>
            <a:ext cx="203934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rabbit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59796" y="2774659"/>
            <a:ext cx="135005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cat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0412" y="5729684"/>
            <a:ext cx="17556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duck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0412" y="1297147"/>
            <a:ext cx="20249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sheep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70412" y="4252171"/>
            <a:ext cx="194155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horse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45420" y="4266183"/>
            <a:ext cx="156645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cow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90745" y="1297147"/>
            <a:ext cx="145745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dog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59674" y="5729684"/>
            <a:ext cx="131959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pig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9515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32656"/>
            <a:ext cx="13917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Join</a:t>
            </a:r>
            <a:r>
              <a:rPr lang="cs-CZ" sz="40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  <a:endParaRPr lang="cs-CZ" sz="4000" dirty="0"/>
          </a:p>
        </p:txBody>
      </p:sp>
      <p:pic>
        <p:nvPicPr>
          <p:cNvPr id="4" name="Picture 2" descr="C:\Documents and Settings\notebook\Local Settings\Temporary Internet Files\Content.IE5\4DMF4L6F\MP9004019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4641" y="4968211"/>
            <a:ext cx="1201588" cy="180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notebook\Local Settings\Temporary Internet Files\Content.IE5\4DMF4L6F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029" y="5277999"/>
            <a:ext cx="1433701" cy="1443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notebook\Local Settings\Temporary Internet Files\Content.IE5\S5A38PAN\MC9003458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34708"/>
            <a:ext cx="1551165" cy="130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Documents and Settings\notebook\Local Settings\Temporary Internet Files\Content.IE5\WBWZ43O9\MP9004465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251" y="1623720"/>
            <a:ext cx="1579005" cy="1221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Documents and Settings\notebook\Local Settings\Temporary Internet Files\Content.IE5\IBG3MXSD\MC9004156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894" y="886995"/>
            <a:ext cx="1939397" cy="148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Documents and Settings\notebook\Local Settings\Temporary Internet Files\Content.IE5\IBG3MXSD\MP900430946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06" t="14138" r="22981" b="9784"/>
          <a:stretch/>
        </p:blipFill>
        <p:spPr bwMode="auto">
          <a:xfrm>
            <a:off x="179512" y="3800403"/>
            <a:ext cx="1498914" cy="157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notebook\Local Settings\Temporary Internet Files\Content.IE5\S5A38PAN\MP9004011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9078" y="3411722"/>
            <a:ext cx="1238694" cy="1548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notebook\Local Settings\Temporary Internet Files\Content.IE5\IBG3MXSD\MC9003458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0724"/>
            <a:ext cx="1379834" cy="131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155163" y="1880325"/>
            <a:ext cx="203934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rabbit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543319" y="2808988"/>
            <a:ext cx="135005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cat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866348" y="2801557"/>
            <a:ext cx="17556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duck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631851" y="4865561"/>
            <a:ext cx="20249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sheep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796628" y="3782791"/>
            <a:ext cx="194155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horse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621957" y="4157675"/>
            <a:ext cx="156645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cow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89676" y="1597753"/>
            <a:ext cx="145745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dog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099083" y="2742641"/>
            <a:ext cx="131959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pig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3558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notebook\Local Settings\Temporary Internet Files\Content.IE5\4DMF4L6F\MP9004019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213" y="5000545"/>
            <a:ext cx="1037086" cy="1554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notebook\Local Settings\Temporary Internet Files\Content.IE5\4DMF4L6F\MC90043625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453" y="5073223"/>
            <a:ext cx="1387843" cy="1443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notebook\Local Settings\Temporary Internet Files\Content.IE5\S5A38PAN\MC9003458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871" y="5125693"/>
            <a:ext cx="1551165" cy="130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Documents and Settings\notebook\Local Settings\Temporary Internet Files\Content.IE5\WBWZ43O9\MP90044658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1" y="5232359"/>
            <a:ext cx="1579005" cy="1221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Documents and Settings\notebook\Local Settings\Temporary Internet Files\Content.IE5\IBG3MXSD\MC9004156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185" y="1049408"/>
            <a:ext cx="1877092" cy="1438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Documents and Settings\notebook\Local Settings\Temporary Internet Files\Content.IE5\IBG3MXSD\MP900430946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06" t="14138" r="22981" b="9784"/>
          <a:stretch/>
        </p:blipFill>
        <p:spPr bwMode="auto">
          <a:xfrm>
            <a:off x="1872386" y="5122005"/>
            <a:ext cx="1368645" cy="1441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notebook\Local Settings\Temporary Internet Files\Content.IE5\S5A38PAN\MP90040112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296" y="2996952"/>
            <a:ext cx="1398315" cy="1748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notebook\Local Settings\Temporary Internet Files\Content.IE5\IBG3MXSD\MC90034582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4318" y="5187034"/>
            <a:ext cx="1379834" cy="131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19961" y="1060864"/>
            <a:ext cx="254428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r_ b_ _t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165207" y="1951696"/>
            <a:ext cx="153279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c_ t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19961" y="3672287"/>
            <a:ext cx="19463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d_ _k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19961" y="2785781"/>
            <a:ext cx="219162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sh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_ _p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9961" y="1951696"/>
            <a:ext cx="234070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h_ r_ e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165207" y="3672287"/>
            <a:ext cx="14654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co_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165207" y="1060864"/>
            <a:ext cx="16225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d_ g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165207" y="2785781"/>
            <a:ext cx="16225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p_ g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FF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19961" y="116632"/>
            <a:ext cx="808266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know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missing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letters</a:t>
            </a:r>
            <a:r>
              <a:rPr lang="cs-CZ" sz="4000" b="1" dirty="0" smtClean="0">
                <a:ln w="18000">
                  <a:solidFill>
                    <a:srgbClr val="FF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4000" dirty="0">
              <a:ln w="18000">
                <a:solidFill>
                  <a:srgbClr val="FF0000"/>
                </a:solidFill>
                <a:prstDash val="solid"/>
                <a:miter lim="800000"/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303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896662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endParaRPr lang="cs-CZ" dirty="0"/>
          </a:p>
          <a:p>
            <a:endParaRPr lang="cs-CZ" sz="2400" b="1" i="1" dirty="0"/>
          </a:p>
          <a:p>
            <a:r>
              <a:rPr lang="cs-CZ" sz="1000" b="1" i="1" dirty="0"/>
              <a:t>dog  </a:t>
            </a:r>
            <a:r>
              <a:rPr lang="cs-CZ" sz="1000" b="1" i="1" dirty="0" smtClean="0">
                <a:hlinkClick r:id="rId2"/>
              </a:rPr>
              <a:t>http</a:t>
            </a:r>
            <a:r>
              <a:rPr lang="cs-CZ" sz="1000" b="1" i="1" dirty="0">
                <a:hlinkClick r:id="rId2"/>
              </a:rPr>
              <a:t>://office.microsoft.com/cs-cz/images/results.aspx?qu=pes&amp;ex=1#ai:MP900401939</a:t>
            </a:r>
            <a:r>
              <a:rPr lang="cs-CZ" sz="1000" b="1" i="1" dirty="0" smtClean="0">
                <a:hlinkClick r:id="rId2"/>
              </a:rPr>
              <a:t>|</a:t>
            </a:r>
            <a:endParaRPr lang="cs-CZ" sz="1000" b="1" i="1" dirty="0" smtClean="0"/>
          </a:p>
          <a:p>
            <a:r>
              <a:rPr lang="cs-CZ" sz="1000" b="1" i="1" dirty="0" err="1" smtClean="0"/>
              <a:t>sheep</a:t>
            </a:r>
            <a:r>
              <a:rPr lang="cs-CZ" sz="1000" b="1" i="1" dirty="0" smtClean="0"/>
              <a:t>  </a:t>
            </a:r>
            <a:r>
              <a:rPr lang="cs-CZ" sz="1000" b="1" i="1" dirty="0">
                <a:hlinkClick r:id="rId3"/>
              </a:rPr>
              <a:t>http://office.microsoft.com/cs-cz/images/results.aspx?qu=ovce&amp;ex=1#ai:MP900446580</a:t>
            </a:r>
            <a:r>
              <a:rPr lang="cs-CZ" sz="1000" b="1" i="1" dirty="0" smtClean="0">
                <a:hlinkClick r:id="rId3"/>
              </a:rPr>
              <a:t>|</a:t>
            </a:r>
            <a:endParaRPr lang="cs-CZ" sz="1000" b="1" i="1" dirty="0" smtClean="0"/>
          </a:p>
          <a:p>
            <a:r>
              <a:rPr lang="cs-CZ" sz="1000" b="1" i="1" dirty="0" err="1" smtClean="0"/>
              <a:t>cat</a:t>
            </a:r>
            <a:r>
              <a:rPr lang="cs-CZ" sz="1000" b="1" i="1" dirty="0" smtClean="0"/>
              <a:t>   </a:t>
            </a:r>
            <a:r>
              <a:rPr lang="cs-CZ" sz="1000" b="1" i="1" dirty="0">
                <a:hlinkClick r:id="rId4"/>
              </a:rPr>
              <a:t>http://office.microsoft.com/cs-cz/images/results.aspx?qu=ko%C4%8Dka&amp;ex=1#ai:MC900436255</a:t>
            </a:r>
            <a:r>
              <a:rPr lang="cs-CZ" sz="1000" b="1" i="1" dirty="0" smtClean="0">
                <a:hlinkClick r:id="rId4"/>
              </a:rPr>
              <a:t>|</a:t>
            </a:r>
            <a:endParaRPr lang="cs-CZ" sz="1000" b="1" i="1" dirty="0" smtClean="0"/>
          </a:p>
          <a:p>
            <a:r>
              <a:rPr lang="cs-CZ" sz="1000" b="1" i="1" dirty="0" err="1" smtClean="0"/>
              <a:t>rabbit</a:t>
            </a:r>
            <a:r>
              <a:rPr lang="cs-CZ" sz="1000" b="1" i="1" dirty="0" smtClean="0"/>
              <a:t>  </a:t>
            </a:r>
            <a:r>
              <a:rPr lang="cs-CZ" sz="1000" b="1" i="1" dirty="0">
                <a:hlinkClick r:id="rId5"/>
              </a:rPr>
              <a:t>http://office.microsoft.com/cs-cz/images/results.aspx?qu=kr%C3%A1l%C3%ADk&amp;ex=1#ai:MP900430946</a:t>
            </a:r>
            <a:r>
              <a:rPr lang="cs-CZ" sz="1000" b="1" i="1" dirty="0" smtClean="0">
                <a:hlinkClick r:id="rId5"/>
              </a:rPr>
              <a:t>|</a:t>
            </a:r>
            <a:endParaRPr lang="cs-CZ" sz="1000" b="1" i="1" dirty="0" smtClean="0"/>
          </a:p>
          <a:p>
            <a:r>
              <a:rPr lang="cs-CZ" sz="1000" b="1" i="1" dirty="0" err="1" smtClean="0"/>
              <a:t>horse</a:t>
            </a:r>
            <a:r>
              <a:rPr lang="cs-CZ" sz="1000" b="1" i="1" dirty="0"/>
              <a:t>    </a:t>
            </a:r>
            <a:r>
              <a:rPr lang="cs-CZ" sz="1000" b="1" i="1" dirty="0">
                <a:hlinkClick r:id="rId6"/>
              </a:rPr>
              <a:t>http://office.microsoft.com/cs-cz/images/results.aspx?qu=k%C5%AF%C5%88&amp;ex=1#ai:MC900415678</a:t>
            </a:r>
            <a:r>
              <a:rPr lang="cs-CZ" sz="1000" b="1" i="1" dirty="0" smtClean="0">
                <a:hlinkClick r:id="rId6"/>
              </a:rPr>
              <a:t>|</a:t>
            </a:r>
            <a:endParaRPr lang="cs-CZ" sz="1000" b="1" i="1" dirty="0" smtClean="0"/>
          </a:p>
          <a:p>
            <a:r>
              <a:rPr lang="cs-CZ" sz="1000" b="1" i="1" dirty="0" err="1" smtClean="0"/>
              <a:t>cow</a:t>
            </a:r>
            <a:r>
              <a:rPr lang="cs-CZ" sz="1000" b="1" i="1" dirty="0"/>
              <a:t>    </a:t>
            </a:r>
            <a:r>
              <a:rPr lang="cs-CZ" sz="1000" b="1" i="1" dirty="0">
                <a:hlinkClick r:id="rId7"/>
              </a:rPr>
              <a:t>http://office.microsoft.com/cs-cz/images/results.aspx?qu=kr%C3%A1va&amp;ex=1#ai:MC900345844</a:t>
            </a:r>
            <a:r>
              <a:rPr lang="cs-CZ" sz="1000" b="1" i="1" dirty="0" smtClean="0">
                <a:hlinkClick r:id="rId7"/>
              </a:rPr>
              <a:t>|</a:t>
            </a:r>
            <a:endParaRPr lang="cs-CZ" sz="1000" b="1" i="1" dirty="0" smtClean="0"/>
          </a:p>
          <a:p>
            <a:r>
              <a:rPr lang="cs-CZ" sz="1000" b="1" i="1" dirty="0" err="1" smtClean="0"/>
              <a:t>duck</a:t>
            </a:r>
            <a:r>
              <a:rPr lang="cs-CZ" sz="1000" b="1" i="1" dirty="0" smtClean="0"/>
              <a:t>   </a:t>
            </a:r>
            <a:r>
              <a:rPr lang="cs-CZ" sz="1000" b="1" i="1" dirty="0">
                <a:hlinkClick r:id="rId8"/>
              </a:rPr>
              <a:t>http://office.microsoft.com/cs-cz/images/results.aspx?qu=kachna&amp;ex=1#ai:MP900401128</a:t>
            </a:r>
            <a:r>
              <a:rPr lang="cs-CZ" sz="1000" b="1" i="1" dirty="0" smtClean="0">
                <a:hlinkClick r:id="rId8"/>
              </a:rPr>
              <a:t>|</a:t>
            </a:r>
            <a:endParaRPr lang="cs-CZ" sz="1000" b="1" i="1" dirty="0" smtClean="0"/>
          </a:p>
          <a:p>
            <a:r>
              <a:rPr lang="cs-CZ" sz="1000" b="1" i="1" dirty="0" err="1" smtClean="0"/>
              <a:t>pig</a:t>
            </a:r>
            <a:r>
              <a:rPr lang="cs-CZ" sz="1000" b="1" i="1" dirty="0"/>
              <a:t>   </a:t>
            </a:r>
            <a:r>
              <a:rPr lang="cs-CZ" sz="1000" b="1" i="1" dirty="0">
                <a:hlinkClick r:id="rId9"/>
              </a:rPr>
              <a:t>http://office.microsoft.com/cs-cz/images/results.aspx?qu=prase&amp;ex=1#ai:MC900345828</a:t>
            </a:r>
            <a:r>
              <a:rPr lang="cs-CZ" sz="1000" b="1" i="1" dirty="0" smtClean="0">
                <a:hlinkClick r:id="rId9"/>
              </a:rPr>
              <a:t>|</a:t>
            </a:r>
            <a:endParaRPr lang="cs-CZ" sz="1000" b="1" i="1" dirty="0" smtClean="0"/>
          </a:p>
          <a:p>
            <a:endParaRPr lang="cs-CZ" b="1" i="1" dirty="0"/>
          </a:p>
          <a:p>
            <a:r>
              <a:rPr lang="cs-CZ" sz="2800" b="1" i="1" dirty="0"/>
              <a:t> </a:t>
            </a:r>
            <a:r>
              <a:rPr lang="cs-CZ" sz="1200" dirty="0"/>
              <a:t>Vytvořeno: duben 2011, upraveno 2013</a:t>
            </a:r>
          </a:p>
          <a:p>
            <a:endParaRPr lang="cs-CZ" b="1" i="1" dirty="0"/>
          </a:p>
          <a:p>
            <a:endParaRPr lang="cs-CZ" sz="2400" b="1" i="1" dirty="0"/>
          </a:p>
          <a:p>
            <a:endParaRPr lang="cs-CZ" sz="2400" b="1" i="1" dirty="0"/>
          </a:p>
          <a:p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124653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429</TotalTime>
  <Words>262</Words>
  <Application>Microsoft Office PowerPoint</Application>
  <PresentationFormat>Předvádění na obrazovce (4:3)</PresentationFormat>
  <Paragraphs>67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VY_32_INOVACE_05_AJ_Animals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VY_32_INOVACE_52_Animals- 1</dc:title>
  <cp:lastModifiedBy>Admin</cp:lastModifiedBy>
  <cp:revision>27</cp:revision>
  <dcterms:modified xsi:type="dcterms:W3CDTF">2013-02-23T10:28:58Z</dcterms:modified>
</cp:coreProperties>
</file>