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327" autoAdjust="0"/>
    <p:restoredTop sz="94660"/>
  </p:normalViewPr>
  <p:slideViewPr>
    <p:cSldViewPr>
      <p:cViewPr varScale="1">
        <p:scale>
          <a:sx n="74" d="100"/>
          <a:sy n="74" d="100"/>
        </p:scale>
        <p:origin x="-102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DE1BA50-240D-4F80-99A9-B3C3FD97220C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4EE036E-B727-46C8-8EC5-C9C55A104E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21707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EE036E-B727-46C8-8EC5-C9C55A104EC5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771758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BECF4C-3F66-4A8D-B78C-D14F1343FD23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194488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BECF4C-3F66-4A8D-B78C-D14F1343FD23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680318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BECF4C-3F66-4A8D-B78C-D14F1343FD23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893841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BECF4C-3F66-4A8D-B78C-D14F1343FD23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896469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BECF4C-3F66-4A8D-B78C-D14F1343FD23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197602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99C9CD-B808-4109-A911-628220FC640E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833768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EE036E-B727-46C8-8EC5-C9C55A104EC5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84990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1D29385E-5342-4074-B21B-5568296DFC37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1D29385E-5342-4074-B21B-5568296DFC37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71143008"/>
              </p:ext>
            </p:extLst>
          </p:nvPr>
        </p:nvGraphicFramePr>
        <p:xfrm>
          <a:off x="539552" y="1691774"/>
          <a:ext cx="8064896" cy="470609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Jazyk a jazyková komunikace</a:t>
                      </a:r>
                      <a:endParaRPr lang="cs-CZ" sz="1400" b="1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VY_12_INOVACE_08</a:t>
                      </a:r>
                      <a:endParaRPr lang="cs-CZ" sz="1400" b="1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+mn-lt"/>
                        </a:rPr>
                        <a:t>8.</a:t>
                      </a:r>
                      <a:endParaRPr lang="cs-CZ" sz="1400" b="1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Český jazyk a literatura</a:t>
                      </a:r>
                      <a:endParaRPr lang="cs-CZ" sz="1400" b="1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+mn-lt"/>
                        </a:rPr>
                        <a:t>Prezentace</a:t>
                      </a:r>
                      <a:endParaRPr lang="cs-CZ" sz="1400" b="1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Mgr. Sylva Ludvíková</a:t>
                      </a:r>
                      <a:endParaRPr lang="cs-CZ" sz="1400" b="1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err="1" smtClean="0">
                          <a:latin typeface="+mn-lt"/>
                        </a:rPr>
                        <a:t>Sv.Václav</a:t>
                      </a:r>
                      <a:endParaRPr lang="cs-CZ" sz="1400" b="1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+mn-lt"/>
                        </a:rPr>
                        <a:t>Život, význam a přínos sv. </a:t>
                      </a:r>
                      <a:r>
                        <a:rPr lang="cs-CZ" sz="1400" b="1" smtClean="0">
                          <a:latin typeface="+mn-lt"/>
                        </a:rPr>
                        <a:t>Václava</a:t>
                      </a:r>
                      <a:endParaRPr lang="cs-CZ" sz="1400" b="1" dirty="0" smtClean="0">
                        <a:latin typeface="+mn-lt"/>
                      </a:endParaRPr>
                    </a:p>
                    <a:p>
                      <a:endParaRPr lang="cs-CZ" sz="1400" b="1" dirty="0" smtClean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+mn-lt"/>
                        </a:rPr>
                        <a:t>2.9.2013</a:t>
                      </a:r>
                      <a:endParaRPr lang="cs-CZ" sz="1400" b="1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+mn-lt"/>
                        </a:rPr>
                        <a:t>24.9.2013</a:t>
                      </a:r>
                      <a:endParaRPr lang="cs-CZ" sz="1400" b="1" dirty="0">
                        <a:latin typeface="+mn-lt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3798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6600" dirty="0" smtClean="0">
                <a:latin typeface="Times New Roman" pitchFamily="18" charset="0"/>
                <a:cs typeface="Times New Roman" pitchFamily="18" charset="0"/>
              </a:rPr>
              <a:t>Sv. Václav</a:t>
            </a:r>
            <a:endParaRPr lang="cs-CZ" sz="6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? 895 – 28.9.935</a:t>
            </a:r>
          </a:p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Kníže z rodu Přemyslovců, nejvýznamnější český světec a patron naší země.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32936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Narodil se kolem r. 895, zhruba v době, kdy zemřel jeho děd, kníže Bořivoj. Jeho otcem byl kníže Vratislav, matkou pohanka Drahomíra z polabského kmene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Stodoranů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Na otcovo přání se chlapcovy výchovy ujala babička Ludmila. Pod jejím vedením se Václav naučil číst a psát. Další vzdělání údajně získal na první církevní škole v Čechách na hradišti Budeč, kde studoval staroslověnskou a latinskou literaturu.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r. 921 umírá jeho otec, kníže Vratislav. Jako prvorozený syn by se Václav měl ujmout knížecího stolce, vlády se však zmocnila matka Drahomíra a začala likvidovat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své protivníky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861153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R. 924 byla svržena a vlády se ujal Václav.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r. 929 do Čech vpadli Němci. Václav se však jako moudrý 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mírumílovný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panovník zavázal znovu odvádět Jindřichu Ptáčníkovi tzv. poplatek za mír, </a:t>
            </a:r>
            <a:r>
              <a:rPr lang="cs-CZ" b="1" i="1" dirty="0" err="1" smtClean="0">
                <a:latin typeface="Times New Roman" pitchFamily="18" charset="0"/>
                <a:cs typeface="Times New Roman" pitchFamily="18" charset="0"/>
              </a:rPr>
              <a:t>tributum</a:t>
            </a:r>
            <a:r>
              <a:rPr lang="cs-CZ" b="1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i="1" dirty="0" err="1" smtClean="0">
                <a:latin typeface="Times New Roman" pitchFamily="18" charset="0"/>
                <a:cs typeface="Times New Roman" pitchFamily="18" charset="0"/>
              </a:rPr>
              <a:t>pacis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Navázáním přátelských vztahů s německým panovníkem zajistil zemi klid a mír. Na stvrzení spojenectví dostal od Jindřicha Ptáčníka vzácnou relikvii – kost antického mučedníka sv. Víta. Pro její uložení nechal zbudovat na Pražském hradě malou Svatovítskou rotundu, první předchůdkyni dnešní katedrály.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207546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Pojetí křesťanství jako Kristova poselství lásky k bližnímu vedlo Václava rovněž k přesvědčení, že spravedlnost uplatňovaná bez lásky a soucitu se mění v pouhou mstu. Byl přesvědčen, že hříšníky a zločince lze převychovat, a proto zakázal trest smrti. Kromě toho vždy pomáhal potřebným, zejména chudým a nemocným.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28. září 935 byl u dveří staroboleslavského kostelíka zavražděn mladším bratrem Boleslavem I.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611801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713387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Tři roky po vraždě však sám Boleslav nechal bratrovy tělesné ostatky přenést do Prahy do kostela sv. Víta a položil tak základy pro Václavův kult.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sklonku 10. století byl Václav jako mučedník prohlášen za svatého.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Ve 13. století vznikl </a:t>
            </a:r>
            <a:r>
              <a:rPr lang="cs-CZ" b="1" i="1" dirty="0" smtClean="0">
                <a:latin typeface="Times New Roman" pitchFamily="18" charset="0"/>
                <a:cs typeface="Times New Roman" pitchFamily="18" charset="0"/>
              </a:rPr>
              <a:t>svatováclavský chorál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který se stal středověkou obdobou naší  národní hymny.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Karel IV. k zdůraznění svého příbuzenství s Přemyslovci používal pro nákladně přepracovaný český panovnický diadém označení </a:t>
            </a:r>
            <a:r>
              <a:rPr lang="cs-CZ" b="1" i="1" dirty="0" smtClean="0">
                <a:latin typeface="Times New Roman" pitchFamily="18" charset="0"/>
                <a:cs typeface="Times New Roman" pitchFamily="18" charset="0"/>
              </a:rPr>
              <a:t>svatováclavská koruna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přičemž slovo koruna nabylo též významu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český stát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či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soustátí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když tento útvar v souboru listin ze 7.4.1348 nazval </a:t>
            </a:r>
            <a:r>
              <a:rPr lang="cs-CZ" b="1" i="1" dirty="0" smtClean="0">
                <a:latin typeface="Times New Roman" pitchFamily="18" charset="0"/>
                <a:cs typeface="Times New Roman" pitchFamily="18" charset="0"/>
              </a:rPr>
              <a:t>země Koruny české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146817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5058888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Použité zdroje:</a:t>
            </a:r>
          </a:p>
          <a:p>
            <a:pPr marL="0" indent="0">
              <a:buNone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HAŠKOVEC,V.-MÜLLER,O.-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TATÍČKOVÁ,I.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Galerie</a:t>
            </a:r>
            <a:r>
              <a:rPr lang="cs-CZ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géniů aneb kdo byl 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kdo.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PRAHA:ALBATROS</a:t>
            </a: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nakladatelství, a.s.,2000.ISBN 80-00-00899-8.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25828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Úkoly pro žáky: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Odpovědi vyhledej v textu:</a:t>
            </a:r>
          </a:p>
          <a:p>
            <a:r>
              <a:rPr lang="cs-CZ" dirty="0" smtClean="0"/>
              <a:t>1) Kdo se ujal výchovy Václava?</a:t>
            </a:r>
          </a:p>
          <a:p>
            <a:r>
              <a:rPr lang="cs-CZ" dirty="0" smtClean="0"/>
              <a:t>2) Ve kterém roce umírá kníže Vratislav?</a:t>
            </a:r>
          </a:p>
          <a:p>
            <a:r>
              <a:rPr lang="cs-CZ" dirty="0" smtClean="0"/>
              <a:t>3) Co je uloženo v předchůdkyni dnešní katedrály sv. Víta?</a:t>
            </a:r>
          </a:p>
          <a:p>
            <a:r>
              <a:rPr lang="cs-CZ" dirty="0" smtClean="0"/>
              <a:t>4) Jak se nazývá zpěv, který vznikl ve 13.st.?</a:t>
            </a:r>
          </a:p>
          <a:p>
            <a:r>
              <a:rPr lang="cs-CZ" dirty="0" smtClean="0"/>
              <a:t>5) Byl Václav prohlášen </a:t>
            </a:r>
            <a:r>
              <a:rPr lang="cs-CZ" smtClean="0"/>
              <a:t>za svatého?</a:t>
            </a:r>
          </a:p>
        </p:txBody>
      </p:sp>
    </p:spTree>
    <p:extLst>
      <p:ext uri="{BB962C8B-B14F-4D97-AF65-F5344CB8AC3E}">
        <p14:creationId xmlns:p14="http://schemas.microsoft.com/office/powerpoint/2010/main" val="2266237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21</TotalTime>
  <Words>563</Words>
  <Application>Microsoft Office PowerPoint</Application>
  <PresentationFormat>Předvádění na obrazovce (4:3)</PresentationFormat>
  <Paragraphs>57</Paragraphs>
  <Slides>8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Austin</vt:lpstr>
      <vt:lpstr>Prezentace aplikace PowerPoint</vt:lpstr>
      <vt:lpstr>Sv. Václav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Úkoly pro žáky: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Valued Acer Customer</cp:lastModifiedBy>
  <cp:revision>19</cp:revision>
  <dcterms:created xsi:type="dcterms:W3CDTF">2012-10-04T17:02:39Z</dcterms:created>
  <dcterms:modified xsi:type="dcterms:W3CDTF">2014-03-23T16:01:06Z</dcterms:modified>
</cp:coreProperties>
</file>