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7" r:id="rId2"/>
    <p:sldId id="268" r:id="rId3"/>
    <p:sldId id="262" r:id="rId4"/>
    <p:sldId id="265" r:id="rId5"/>
    <p:sldId id="267" r:id="rId6"/>
    <p:sldId id="266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3B091F-2DF8-4CCB-AB30-7CD57C527AD5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D98E54-DF0A-485B-9C1A-3918406320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26080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C0AD8-AA49-47DA-AFEF-324584D21FF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546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D7660-3C06-44DD-9525-D43B504DF88E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41378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D7660-3C06-44DD-9525-D43B504DF88E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41378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D7660-3C06-44DD-9525-D43B504DF88E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41378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wmf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2.wmf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wmf"/><Relationship Id="rId5" Type="http://schemas.openxmlformats.org/officeDocument/2006/relationships/image" Target="../media/image10.jpeg"/><Relationship Id="rId10" Type="http://schemas.openxmlformats.org/officeDocument/2006/relationships/image" Target="../media/image13.jpeg"/><Relationship Id="rId4" Type="http://schemas.openxmlformats.org/officeDocument/2006/relationships/image" Target="../media/image3.wmf"/><Relationship Id="rId9" Type="http://schemas.openxmlformats.org/officeDocument/2006/relationships/image" Target="../media/image8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2.wmf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wmf"/><Relationship Id="rId5" Type="http://schemas.openxmlformats.org/officeDocument/2006/relationships/image" Target="../media/image10.jpeg"/><Relationship Id="rId10" Type="http://schemas.openxmlformats.org/officeDocument/2006/relationships/image" Target="../media/image13.jpeg"/><Relationship Id="rId4" Type="http://schemas.openxmlformats.org/officeDocument/2006/relationships/image" Target="../media/image3.wmf"/><Relationship Id="rId9" Type="http://schemas.openxmlformats.org/officeDocument/2006/relationships/image" Target="../media/image8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wmf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wmf"/><Relationship Id="rId5" Type="http://schemas.openxmlformats.org/officeDocument/2006/relationships/image" Target="../media/image4.jpeg"/><Relationship Id="rId10" Type="http://schemas.openxmlformats.org/officeDocument/2006/relationships/image" Target="../media/image14.jpeg"/><Relationship Id="rId4" Type="http://schemas.openxmlformats.org/officeDocument/2006/relationships/image" Target="../media/image3.wmf"/><Relationship Id="rId9" Type="http://schemas.openxmlformats.org/officeDocument/2006/relationships/image" Target="../media/image8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opice&amp;ex=1#ai:MC900345805|" TargetMode="External"/><Relationship Id="rId7" Type="http://schemas.openxmlformats.org/officeDocument/2006/relationships/hyperlink" Target="http://office.microsoft.com/cs-cz/images/results.aspx?qu=hroch&amp;ex=1#ai:MP900403179|" TargetMode="External"/><Relationship Id="rId2" Type="http://schemas.openxmlformats.org/officeDocument/2006/relationships/hyperlink" Target="http://office.microsoft.com/cs-cz/images/results.aspx?qu=slon&amp;ex=1#ai:MC900301302|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office.microsoft.com/cs-cz/images/results.aspx?qu=tygr&amp;ex=1#ai:MM900365154|mt:3|" TargetMode="External"/><Relationship Id="rId5" Type="http://schemas.openxmlformats.org/officeDocument/2006/relationships/hyperlink" Target="http://office.microsoft.com/cs-cz/images/results.aspx?qu=papou%C5%A1ek&amp;ex=1#ai:MP900406600|" TargetMode="External"/><Relationship Id="rId4" Type="http://schemas.openxmlformats.org/officeDocument/2006/relationships/hyperlink" Target="http://office.microsoft.com/cs-cz/images/results.aspx?qu=lev&amp;ex=1#ai:MP900406698|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3573016"/>
            <a:ext cx="8784976" cy="1470025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VY_32_INOVACE_06_AJ_Animals 2</a:t>
            </a:r>
            <a:endParaRPr lang="cs-CZ" sz="3600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144" y="332656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879276" y="2285583"/>
            <a:ext cx="491993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Jazyk a jazyková komunikace</a:t>
            </a:r>
          </a:p>
          <a:p>
            <a:r>
              <a:rPr lang="cs-CZ" sz="3200" dirty="0" smtClean="0"/>
              <a:t>             Anglický jazyk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873041" y="5157192"/>
            <a:ext cx="33979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Mgr. Irena Trefilová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6546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114835" y="378964"/>
            <a:ext cx="24107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ANOTACE</a:t>
            </a:r>
            <a:endParaRPr lang="cs-CZ" sz="4000" dirty="0"/>
          </a:p>
        </p:txBody>
      </p:sp>
      <p:sp>
        <p:nvSpPr>
          <p:cNvPr id="11" name="Obdélník 10"/>
          <p:cNvSpPr/>
          <p:nvPr/>
        </p:nvSpPr>
        <p:spPr>
          <a:xfrm>
            <a:off x="251520" y="1443841"/>
            <a:ext cx="878497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Digitální učební materiál (DUM) byl vytvořen v rámci projektu  </a:t>
            </a:r>
          </a:p>
          <a:p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EU Peníze školám – OP Vzdělávání pro konkurenceschopnost</a:t>
            </a:r>
          </a:p>
          <a:p>
            <a:endParaRPr lang="cs-CZ" b="1" dirty="0">
              <a:ln w="18000">
                <a:solidFill>
                  <a:schemeClr val="accent4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Vzdělávací oblast: anglický jazyk</a:t>
            </a:r>
          </a:p>
          <a:p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Ročník: 1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 až 5. </a:t>
            </a:r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ZŠ</a:t>
            </a:r>
          </a:p>
          <a:p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Klíčová slova: 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ZOO, animal, </a:t>
            </a:r>
            <a:r>
              <a:rPr lang="cs-CZ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parrot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lion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giraffe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zebra, </a:t>
            </a:r>
            <a:r>
              <a:rPr lang="cs-CZ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hippo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elephant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monkey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tiger</a:t>
            </a:r>
            <a:endParaRPr lang="cs-CZ" b="1" dirty="0">
              <a:ln w="18000">
                <a:solidFill>
                  <a:schemeClr val="accent4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cs-CZ" b="1" dirty="0">
              <a:ln w="18000">
                <a:solidFill>
                  <a:schemeClr val="accent4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DUM je určen k procvičování slovní zásoby  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tématu </a:t>
            </a:r>
            <a:endParaRPr lang="cs-CZ" b="1" dirty="0">
              <a:ln w="18000">
                <a:solidFill>
                  <a:schemeClr val="accent4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„</a:t>
            </a:r>
            <a:r>
              <a:rPr lang="cs-CZ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Animals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“.</a:t>
            </a:r>
            <a:endParaRPr lang="cs-CZ" b="1" dirty="0">
              <a:ln w="18000">
                <a:solidFill>
                  <a:schemeClr val="accent4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465482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43608" y="368939"/>
            <a:ext cx="753764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Animals</a:t>
            </a:r>
            <a:r>
              <a:rPr lang="cs-CZ" sz="66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2</a:t>
            </a:r>
            <a:r>
              <a:rPr lang="cs-CZ" sz="40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: </a:t>
            </a:r>
            <a:r>
              <a:rPr lang="cs-CZ" sz="4800" b="1" dirty="0" smtClean="0">
                <a:ln w="18000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At </a:t>
            </a:r>
            <a:r>
              <a:rPr lang="cs-CZ" sz="4800" b="1" dirty="0" err="1" smtClean="0">
                <a:ln w="18000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the</a:t>
            </a:r>
            <a:r>
              <a:rPr lang="cs-CZ" sz="4800" b="1" dirty="0" smtClean="0">
                <a:ln w="18000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ZOO</a:t>
            </a:r>
            <a:endParaRPr lang="cs-CZ" sz="4800" dirty="0"/>
          </a:p>
        </p:txBody>
      </p:sp>
      <p:pic>
        <p:nvPicPr>
          <p:cNvPr id="3" name="Picture 2" descr="C:\Documents and Settings\notebook\Local Settings\Temporary Internet Files\Content.IE5\IBG3MXSD\MC90041103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6933" y="2186469"/>
            <a:ext cx="1623147" cy="1584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Documents and Settings\notebook\Local Settings\Temporary Internet Files\Content.IE5\WBWZ43O9\MC90030130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800649"/>
            <a:ext cx="1501105" cy="1590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Documents and Settings\notebook\Local Settings\Temporary Internet Files\Content.IE5\4DMF4L6F\MP90040317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092" y="4936483"/>
            <a:ext cx="1820718" cy="1213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Documents and Settings\notebook\Local Settings\Temporary Internet Files\Content.IE5\IBG3MXSD\MC90034580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4675" y="4804651"/>
            <a:ext cx="1741771" cy="1538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9" descr="C:\Documents and Settings\notebook\Local Settings\Temporary Internet Files\Content.IE5\WBWZ43O9\MP90040660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092" y="1933166"/>
            <a:ext cx="1395040" cy="2091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2" descr="C:\Documents and Settings\notebook\Local Settings\Temporary Internet Files\Content.IE5\WBWZ43O9\MP900406698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4686" y="2271048"/>
            <a:ext cx="2123658" cy="1415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3" descr="C:\Program Files\Office\MEDIA\CAGCAT10\j0332364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40611" y="4739317"/>
            <a:ext cx="1920541" cy="1548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4" descr="C:\Documents and Settings\notebook\Local Settings\Temporary Internet Files\Content.IE5\IBG3MXSD\MP900289122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5007" y="1999480"/>
            <a:ext cx="1296145" cy="1958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0546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délník 12"/>
          <p:cNvSpPr/>
          <p:nvPr/>
        </p:nvSpPr>
        <p:spPr>
          <a:xfrm>
            <a:off x="261227" y="2611190"/>
            <a:ext cx="191847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</a:t>
            </a:r>
            <a:r>
              <a:rPr lang="cs-CZ" sz="40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giraffe</a:t>
            </a:r>
            <a:endParaRPr lang="cs-CZ" sz="4000" dirty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rgbClr val="FFFF0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816103" y="5731521"/>
            <a:ext cx="170598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</a:t>
            </a:r>
            <a:r>
              <a:rPr lang="cs-CZ" sz="40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zebra</a:t>
            </a:r>
            <a:endParaRPr lang="cs-CZ" sz="4000" dirty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rgbClr val="FFFF0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61227" y="1051025"/>
            <a:ext cx="272549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err="1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</a:t>
            </a:r>
            <a:r>
              <a:rPr lang="cs-CZ" sz="40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</a:t>
            </a:r>
            <a:r>
              <a:rPr lang="cs-CZ" sz="40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elephant</a:t>
            </a:r>
            <a:endParaRPr lang="cs-CZ" sz="4000" dirty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rgbClr val="FFFF0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4748353" y="4218627"/>
            <a:ext cx="17828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</a:t>
            </a:r>
            <a:r>
              <a:rPr lang="cs-CZ" sz="40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hippo</a:t>
            </a:r>
            <a:endParaRPr lang="cs-CZ" sz="4000" dirty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rgbClr val="FFFF00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261227" y="4171355"/>
            <a:ext cx="225138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</a:t>
            </a:r>
            <a:r>
              <a:rPr lang="cs-CZ" sz="40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monkey</a:t>
            </a:r>
            <a:endParaRPr lang="cs-CZ" sz="4000" dirty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rgbClr val="FFFF00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5337649" y="809238"/>
            <a:ext cx="189519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</a:t>
            </a:r>
            <a:r>
              <a:rPr lang="cs-CZ" sz="40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parrot</a:t>
            </a:r>
            <a:endParaRPr lang="cs-CZ" sz="4000" dirty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rgbClr val="FFFF0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748353" y="2611190"/>
            <a:ext cx="153689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</a:t>
            </a:r>
            <a:r>
              <a:rPr lang="cs-CZ" sz="40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tiger</a:t>
            </a:r>
            <a:endParaRPr lang="cs-CZ" sz="4000" dirty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rgbClr val="FFFF00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261227" y="5810036"/>
            <a:ext cx="135806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</a:t>
            </a:r>
            <a:r>
              <a:rPr lang="cs-CZ" sz="40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lion</a:t>
            </a:r>
            <a:endParaRPr lang="cs-CZ" sz="4000" dirty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rgbClr val="FFFF00"/>
              </a:solidFill>
            </a:endParaRPr>
          </a:p>
        </p:txBody>
      </p:sp>
      <p:pic>
        <p:nvPicPr>
          <p:cNvPr id="10" name="Picture 2" descr="C:\Documents and Settings\notebook\Local Settings\Temporary Internet Files\Content.IE5\IBG3MXSD\MC90041103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613" y="2327290"/>
            <a:ext cx="1546384" cy="1509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Documents and Settings\notebook\Local Settings\Temporary Internet Files\Content.IE5\WBWZ43O9\MC90030130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027" y="809238"/>
            <a:ext cx="1430114" cy="1515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Documents and Settings\notebook\Local Settings\Temporary Internet Files\Content.IE5\4DMF4L6F\MP900403179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1892" y="3689311"/>
            <a:ext cx="1734612" cy="1155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6" descr="C:\Documents and Settings\notebook\Local Settings\Temporary Internet Files\Content.IE5\IBG3MXSD\MC90034580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702596"/>
            <a:ext cx="1659399" cy="1465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9" descr="C:\Documents and Settings\notebook\Local Settings\Temporary Internet Files\Content.IE5\WBWZ43O9\MP900406600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2128" y="54713"/>
            <a:ext cx="1329065" cy="1992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2" descr="C:\Documents and Settings\notebook\Local Settings\Temporary Internet Files\Content.IE5\WBWZ43O9\MP900406698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5104" y="5411055"/>
            <a:ext cx="2023225" cy="1348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3" descr="C:\Program Files\Office\MEDIA\CAGCAT10\j0332364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366" y="2047337"/>
            <a:ext cx="1829714" cy="1474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4" descr="C:\Documents and Settings\notebook\Local Settings\Temporary Internet Files\Content.IE5\IBG3MXSD\MP900289122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893605"/>
            <a:ext cx="1234847" cy="1866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Obdélník 25"/>
          <p:cNvSpPr/>
          <p:nvPr/>
        </p:nvSpPr>
        <p:spPr>
          <a:xfrm>
            <a:off x="261227" y="182468"/>
            <a:ext cx="448712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err="1" smtClean="0">
                <a:ln w="18000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Learn</a:t>
            </a:r>
            <a:r>
              <a:rPr lang="cs-CZ" sz="4000" b="1" dirty="0" smtClean="0">
                <a:ln w="18000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ln w="18000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new</a:t>
            </a:r>
            <a:r>
              <a:rPr lang="cs-CZ" sz="4000" b="1" dirty="0" smtClean="0">
                <a:ln w="18000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ln w="18000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words</a:t>
            </a:r>
            <a:r>
              <a:rPr lang="cs-CZ" sz="4000" b="1" dirty="0" smtClean="0">
                <a:ln w="18000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: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029611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délník 12"/>
          <p:cNvSpPr/>
          <p:nvPr/>
        </p:nvSpPr>
        <p:spPr>
          <a:xfrm>
            <a:off x="1499881" y="4287582"/>
            <a:ext cx="191847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</a:t>
            </a:r>
            <a:r>
              <a:rPr lang="cs-CZ" sz="40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giraffe</a:t>
            </a:r>
            <a:endParaRPr lang="cs-CZ" sz="4000" dirty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rgbClr val="FFFF0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1797298" y="2728335"/>
            <a:ext cx="170598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</a:t>
            </a:r>
            <a:r>
              <a:rPr lang="cs-CZ" sz="40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zebra</a:t>
            </a:r>
            <a:endParaRPr lang="cs-CZ" sz="4000" dirty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rgbClr val="FFFF0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650288" y="1933128"/>
            <a:ext cx="272549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err="1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</a:t>
            </a:r>
            <a:r>
              <a:rPr lang="cs-CZ" sz="40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</a:t>
            </a:r>
            <a:r>
              <a:rPr lang="cs-CZ" sz="40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elephant</a:t>
            </a:r>
            <a:endParaRPr lang="cs-CZ" sz="4000" dirty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rgbClr val="FFFF0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734296" y="3724647"/>
            <a:ext cx="17828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</a:t>
            </a:r>
            <a:r>
              <a:rPr lang="cs-CZ" sz="40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hippo</a:t>
            </a:r>
            <a:endParaRPr lang="cs-CZ" sz="4000" dirty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rgbClr val="FFFF00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225658" y="3436221"/>
            <a:ext cx="225138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</a:t>
            </a:r>
            <a:r>
              <a:rPr lang="cs-CZ" sz="40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monkey</a:t>
            </a:r>
            <a:endParaRPr lang="cs-CZ" sz="4000" dirty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rgbClr val="FFFF00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3922321" y="4590000"/>
            <a:ext cx="189519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</a:t>
            </a:r>
            <a:r>
              <a:rPr lang="cs-CZ" sz="40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parrot</a:t>
            </a:r>
            <a:endParaRPr lang="cs-CZ" sz="4000" dirty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rgbClr val="FFFF0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5106770" y="2728335"/>
            <a:ext cx="153689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</a:t>
            </a:r>
            <a:r>
              <a:rPr lang="cs-CZ" sz="40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tiger</a:t>
            </a:r>
            <a:endParaRPr lang="cs-CZ" sz="4000" dirty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rgbClr val="FFFF00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5946694" y="1732023"/>
            <a:ext cx="135806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</a:t>
            </a:r>
            <a:r>
              <a:rPr lang="cs-CZ" sz="40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lion</a:t>
            </a:r>
            <a:endParaRPr lang="cs-CZ" sz="4000" dirty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rgbClr val="FFFF00"/>
              </a:solidFill>
            </a:endParaRPr>
          </a:p>
        </p:txBody>
      </p:sp>
      <p:pic>
        <p:nvPicPr>
          <p:cNvPr id="10" name="Picture 2" descr="C:\Documents and Settings\notebook\Local Settings\Temporary Internet Files\Content.IE5\IBG3MXSD\MC90041103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78141"/>
            <a:ext cx="1546384" cy="1509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Documents and Settings\notebook\Local Settings\Temporary Internet Files\Content.IE5\WBWZ43O9\MC90030130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227" y="3782791"/>
            <a:ext cx="1430114" cy="1515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Documents and Settings\notebook\Local Settings\Temporary Internet Files\Content.IE5\4DMF4L6F\MP900403179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8421" y="5456067"/>
            <a:ext cx="1734612" cy="1155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6" descr="C:\Documents and Settings\notebook\Local Settings\Temporary Internet Files\Content.IE5\IBG3MXSD\MC90034580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9676" y="5146170"/>
            <a:ext cx="1659399" cy="1465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9" descr="C:\Documents and Settings\notebook\Local Settings\Temporary Internet Files\Content.IE5\WBWZ43O9\MP900406600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085966"/>
            <a:ext cx="1329065" cy="1992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2" descr="C:\Documents and Settings\notebook\Local Settings\Temporary Internet Files\Content.IE5\WBWZ43O9\MP900406698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3098" y="248936"/>
            <a:ext cx="2023225" cy="1348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3" descr="C:\Program Files\Office\MEDIA\CAGCAT10\j0332364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226" y="122826"/>
            <a:ext cx="1829714" cy="1474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4" descr="C:\Documents and Settings\notebook\Local Settings\Temporary Internet Files\Content.IE5\IBG3MXSD\MP900289122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049" y="4572570"/>
            <a:ext cx="1234847" cy="1866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Obdélník 25"/>
          <p:cNvSpPr/>
          <p:nvPr/>
        </p:nvSpPr>
        <p:spPr>
          <a:xfrm>
            <a:off x="261227" y="182468"/>
            <a:ext cx="139172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err="1" smtClean="0">
                <a:ln w="18000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Join</a:t>
            </a:r>
            <a:r>
              <a:rPr lang="cs-CZ" sz="4000" b="1" dirty="0" smtClean="0">
                <a:ln w="18000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: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719184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délník 12"/>
          <p:cNvSpPr/>
          <p:nvPr/>
        </p:nvSpPr>
        <p:spPr>
          <a:xfrm>
            <a:off x="262801" y="1430914"/>
            <a:ext cx="285206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</a:t>
            </a:r>
            <a:r>
              <a:rPr lang="cs-CZ" sz="40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g_ </a:t>
            </a:r>
            <a:r>
              <a:rPr lang="cs-CZ" sz="40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ra</a:t>
            </a:r>
            <a:r>
              <a:rPr lang="cs-CZ" sz="40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_ _e</a:t>
            </a:r>
            <a:endParaRPr lang="cs-CZ" sz="4000" dirty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rgbClr val="FFFF0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62801" y="2305639"/>
            <a:ext cx="21563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</a:t>
            </a:r>
            <a:r>
              <a:rPr lang="cs-CZ" sz="40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z_ br_</a:t>
            </a:r>
            <a:endParaRPr lang="cs-CZ" sz="4000" dirty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rgbClr val="FFFF0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19961" y="4223284"/>
            <a:ext cx="334739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err="1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</a:t>
            </a:r>
            <a:r>
              <a:rPr lang="cs-CZ" sz="40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</a:t>
            </a:r>
            <a:r>
              <a:rPr lang="cs-CZ" sz="40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el_ p_ ant</a:t>
            </a:r>
            <a:endParaRPr lang="cs-CZ" sz="4000" dirty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rgbClr val="FFFF0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4119044" y="3284984"/>
            <a:ext cx="241444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</a:t>
            </a:r>
            <a:r>
              <a:rPr lang="cs-CZ" sz="40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h_ p_ o</a:t>
            </a:r>
            <a:endParaRPr lang="cs-CZ" sz="4000" dirty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rgbClr val="FFFF00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846534" y="1418213"/>
            <a:ext cx="268695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</a:t>
            </a:r>
            <a:r>
              <a:rPr lang="cs-CZ" sz="40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m_ </a:t>
            </a:r>
            <a:r>
              <a:rPr lang="cs-CZ" sz="40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nke</a:t>
            </a:r>
            <a:r>
              <a:rPr lang="cs-CZ" sz="40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_</a:t>
            </a:r>
            <a:endParaRPr lang="cs-CZ" sz="4000" dirty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rgbClr val="FFFF00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4000422" y="2305639"/>
            <a:ext cx="253306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</a:t>
            </a:r>
            <a:r>
              <a:rPr lang="cs-CZ" sz="40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p_ r_ </a:t>
            </a:r>
            <a:r>
              <a:rPr lang="cs-CZ" sz="40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ot</a:t>
            </a:r>
            <a:endParaRPr lang="cs-CZ" sz="4000" dirty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rgbClr val="FFFF0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262801" y="3284984"/>
            <a:ext cx="220284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</a:t>
            </a:r>
            <a:r>
              <a:rPr lang="cs-CZ" sz="40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t_ g_ r</a:t>
            </a:r>
            <a:endParaRPr lang="cs-CZ" sz="4000" dirty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rgbClr val="FFFF00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4723377" y="4223284"/>
            <a:ext cx="181011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</a:t>
            </a:r>
            <a:r>
              <a:rPr lang="cs-CZ" sz="40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l_ on</a:t>
            </a:r>
            <a:endParaRPr lang="cs-CZ" sz="4000" dirty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rgbClr val="FFFF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19961" y="116632"/>
            <a:ext cx="808266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Do </a:t>
            </a:r>
            <a:r>
              <a:rPr lang="cs-CZ" sz="40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you</a:t>
            </a:r>
            <a:r>
              <a:rPr lang="cs-CZ" sz="40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know</a:t>
            </a:r>
            <a:r>
              <a:rPr lang="cs-CZ" sz="40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the</a:t>
            </a:r>
            <a:r>
              <a:rPr lang="cs-CZ" sz="40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missing</a:t>
            </a:r>
            <a:r>
              <a:rPr lang="cs-CZ" sz="40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letters</a:t>
            </a:r>
            <a:r>
              <a:rPr lang="cs-CZ" sz="40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?</a:t>
            </a:r>
            <a:endParaRPr lang="cs-CZ" sz="4000" dirty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rgbClr val="FF0000"/>
              </a:solidFill>
            </a:endParaRPr>
          </a:p>
        </p:txBody>
      </p:sp>
      <p:pic>
        <p:nvPicPr>
          <p:cNvPr id="11" name="Picture 2" descr="C:\Documents and Settings\notebook\Local Settings\Temporary Internet Files\Content.IE5\IBG3MXSD\MC90041103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0310" y="5656419"/>
            <a:ext cx="1082097" cy="1056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Documents and Settings\notebook\Local Settings\Temporary Internet Files\Content.IE5\WBWZ43O9\MC90030130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196" y="5652835"/>
            <a:ext cx="1000736" cy="1060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5" descr="C:\Documents and Settings\notebook\Local Settings\Temporary Internet Files\Content.IE5\4DMF4L6F\MP900403179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01" y="5778491"/>
            <a:ext cx="1213811" cy="808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 descr="C:\Documents and Settings\notebook\Local Settings\Temporary Internet Files\Content.IE5\IBG3MXSD\MC90034580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4621" y="5670065"/>
            <a:ext cx="1161180" cy="1025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9" descr="C:\Documents and Settings\notebook\Local Settings\Temporary Internet Files\Content.IE5\WBWZ43O9\MP900406600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37610" y="1289568"/>
            <a:ext cx="930026" cy="1394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2" descr="C:\Documents and Settings\notebook\Local Settings\Temporary Internet Files\Content.IE5\WBWZ43O9\MP900406698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6916" y="5711012"/>
            <a:ext cx="1415771" cy="943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3" descr="C:\Program Files\Office\MEDIA\CAGCAT10\j0332364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2443" y="5656419"/>
            <a:ext cx="1280360" cy="1032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4" descr="C:\Documents and Settings\notebook\Local Settings\Temporary Internet Files\Content.IE5\IBG3MXSD\MP900289122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9723" y="3463234"/>
            <a:ext cx="1005800" cy="152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441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008314"/>
            <a:ext cx="8966622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Autor: Mgr. Irena Trefilová</a:t>
            </a:r>
          </a:p>
          <a:p>
            <a:endParaRPr lang="cs-CZ" dirty="0"/>
          </a:p>
          <a:p>
            <a:r>
              <a:rPr lang="cs-CZ" dirty="0"/>
              <a:t>Škola: Základní škola a mateřská škola Liběšice, okres Louny, příspěvková organizace</a:t>
            </a:r>
          </a:p>
          <a:p>
            <a:endParaRPr lang="cs-CZ" dirty="0"/>
          </a:p>
          <a:p>
            <a:r>
              <a:rPr lang="cs-CZ" dirty="0"/>
              <a:t>Zpracováno v programu Microsoft Office 2010</a:t>
            </a:r>
          </a:p>
          <a:p>
            <a:endParaRPr lang="cs-CZ" dirty="0"/>
          </a:p>
          <a:p>
            <a:r>
              <a:rPr lang="cs-CZ" dirty="0"/>
              <a:t>Použité obrázky pocházejí z webu http://office.microsoft.com  (Klipart</a:t>
            </a:r>
            <a:r>
              <a:rPr lang="cs-CZ" dirty="0" smtClean="0"/>
              <a:t>):</a:t>
            </a:r>
          </a:p>
          <a:p>
            <a:endParaRPr lang="cs-CZ" sz="1400" b="1" i="1" dirty="0"/>
          </a:p>
          <a:p>
            <a:r>
              <a:rPr lang="cs-CZ" sz="1050" b="1" i="1" dirty="0" err="1"/>
              <a:t>e</a:t>
            </a:r>
            <a:r>
              <a:rPr lang="cs-CZ" sz="1050" b="1" i="1" dirty="0" err="1" smtClean="0"/>
              <a:t>lephant</a:t>
            </a:r>
            <a:r>
              <a:rPr lang="cs-CZ" sz="1050" b="1" i="1" dirty="0" smtClean="0"/>
              <a:t>  </a:t>
            </a:r>
            <a:r>
              <a:rPr lang="cs-CZ" sz="1050" b="1" i="1" dirty="0">
                <a:hlinkClick r:id="rId2"/>
              </a:rPr>
              <a:t>http://office.microsoft.com/cs-cz/images/results.aspx?qu=slon&amp;ex=1#ai:MC900301302</a:t>
            </a:r>
            <a:r>
              <a:rPr lang="cs-CZ" sz="1050" b="1" i="1" dirty="0" smtClean="0">
                <a:hlinkClick r:id="rId2"/>
              </a:rPr>
              <a:t>|</a:t>
            </a:r>
            <a:endParaRPr lang="cs-CZ" sz="1050" b="1" i="1" dirty="0" smtClean="0"/>
          </a:p>
          <a:p>
            <a:r>
              <a:rPr lang="cs-CZ" sz="1050" b="1" i="1" dirty="0" err="1" smtClean="0"/>
              <a:t>giraffe</a:t>
            </a:r>
            <a:r>
              <a:rPr lang="cs-CZ" sz="1050" b="1" i="1" dirty="0"/>
              <a:t>    </a:t>
            </a:r>
            <a:r>
              <a:rPr lang="cs-CZ" sz="1050" b="1" i="1" dirty="0">
                <a:hlinkClick r:id="rId2"/>
              </a:rPr>
              <a:t>http://office.microsoft.com/cs-cz/images/results.aspx?qu=slon&amp;ex=1#ai:MC900301302</a:t>
            </a:r>
            <a:r>
              <a:rPr lang="cs-CZ" sz="1050" b="1" i="1" dirty="0" smtClean="0">
                <a:hlinkClick r:id="rId2"/>
              </a:rPr>
              <a:t>|</a:t>
            </a:r>
            <a:endParaRPr lang="cs-CZ" sz="1050" b="1" i="1" dirty="0" smtClean="0"/>
          </a:p>
          <a:p>
            <a:r>
              <a:rPr lang="cs-CZ" sz="1050" b="1" i="1" dirty="0" err="1" smtClean="0"/>
              <a:t>monkey</a:t>
            </a:r>
            <a:r>
              <a:rPr lang="cs-CZ" sz="1050" b="1" i="1" dirty="0" smtClean="0"/>
              <a:t>     </a:t>
            </a:r>
            <a:r>
              <a:rPr lang="cs-CZ" sz="1050" b="1" i="1" dirty="0">
                <a:hlinkClick r:id="rId3"/>
              </a:rPr>
              <a:t>http://office.microsoft.com/cs-cz/images/results.aspx?qu=opice&amp;ex=1#ai:MC900345805</a:t>
            </a:r>
            <a:r>
              <a:rPr lang="cs-CZ" sz="1050" b="1" i="1" dirty="0" smtClean="0">
                <a:hlinkClick r:id="rId3"/>
              </a:rPr>
              <a:t>|</a:t>
            </a:r>
            <a:endParaRPr lang="cs-CZ" sz="1050" b="1" i="1" dirty="0" smtClean="0"/>
          </a:p>
          <a:p>
            <a:r>
              <a:rPr lang="cs-CZ" sz="1050" b="1" i="1" dirty="0" err="1" smtClean="0"/>
              <a:t>lion</a:t>
            </a:r>
            <a:r>
              <a:rPr lang="cs-CZ" sz="1050" b="1" i="1" dirty="0" smtClean="0"/>
              <a:t>     </a:t>
            </a:r>
            <a:r>
              <a:rPr lang="cs-CZ" sz="1050" b="1" i="1" dirty="0">
                <a:hlinkClick r:id="rId4"/>
              </a:rPr>
              <a:t>http://office.microsoft.com/cs-cz/images/results.aspx?qu=lev&amp;ex=1#ai:MP900406698</a:t>
            </a:r>
            <a:r>
              <a:rPr lang="cs-CZ" sz="1050" b="1" i="1" dirty="0" smtClean="0">
                <a:hlinkClick r:id="rId4"/>
              </a:rPr>
              <a:t>|</a:t>
            </a:r>
            <a:endParaRPr lang="cs-CZ" sz="1050" b="1" i="1" dirty="0" smtClean="0"/>
          </a:p>
          <a:p>
            <a:r>
              <a:rPr lang="cs-CZ" sz="1050" b="1" i="1" dirty="0" err="1" smtClean="0"/>
              <a:t>parrot</a:t>
            </a:r>
            <a:r>
              <a:rPr lang="cs-CZ" sz="1050" b="1" i="1" dirty="0" smtClean="0"/>
              <a:t>    </a:t>
            </a:r>
            <a:r>
              <a:rPr lang="cs-CZ" sz="1050" b="1" i="1" dirty="0">
                <a:hlinkClick r:id="rId5"/>
              </a:rPr>
              <a:t>http://office.microsoft.com/cs-cz/images/results.aspx?qu=papou%C5%A1ek&amp;ex=1#ai:MP900406600</a:t>
            </a:r>
            <a:r>
              <a:rPr lang="cs-CZ" sz="1050" b="1" i="1" dirty="0" smtClean="0">
                <a:hlinkClick r:id="rId5"/>
              </a:rPr>
              <a:t>|</a:t>
            </a:r>
            <a:endParaRPr lang="cs-CZ" sz="1050" b="1" i="1" dirty="0" smtClean="0"/>
          </a:p>
          <a:p>
            <a:r>
              <a:rPr lang="cs-CZ" sz="1050" b="1" i="1" dirty="0" err="1" smtClean="0"/>
              <a:t>tiger</a:t>
            </a:r>
            <a:r>
              <a:rPr lang="cs-CZ" sz="1050" b="1" i="1" dirty="0" smtClean="0"/>
              <a:t>     </a:t>
            </a:r>
            <a:r>
              <a:rPr lang="nn-NO" sz="1050" b="1" i="1" dirty="0">
                <a:hlinkClick r:id="rId6"/>
              </a:rPr>
              <a:t>http://office.microsoft.com/cs-cz/images/results.aspx?qu=tygr&amp;ex=1#ai:MM900365154|mt:3</a:t>
            </a:r>
            <a:r>
              <a:rPr lang="nn-NO" sz="1050" b="1" i="1" dirty="0" smtClean="0">
                <a:hlinkClick r:id="rId6"/>
              </a:rPr>
              <a:t>|</a:t>
            </a:r>
            <a:endParaRPr lang="cs-CZ" sz="1050" b="1" i="1" dirty="0" smtClean="0"/>
          </a:p>
          <a:p>
            <a:r>
              <a:rPr lang="cs-CZ" sz="1050" b="1" i="1" dirty="0" err="1" smtClean="0"/>
              <a:t>hippo</a:t>
            </a:r>
            <a:r>
              <a:rPr lang="cs-CZ" sz="1050" b="1" i="1" dirty="0"/>
              <a:t>   </a:t>
            </a:r>
            <a:r>
              <a:rPr lang="cs-CZ" sz="1050" b="1" i="1" dirty="0">
                <a:hlinkClick r:id="rId7"/>
              </a:rPr>
              <a:t>http://office.microsoft.com/cs-cz/images/results.aspx?qu=hroch&amp;ex=1#ai:MP900403179</a:t>
            </a:r>
            <a:r>
              <a:rPr lang="cs-CZ" sz="1050" b="1" i="1" dirty="0" smtClean="0">
                <a:hlinkClick r:id="rId7"/>
              </a:rPr>
              <a:t>|</a:t>
            </a:r>
            <a:endParaRPr lang="cs-CZ" sz="1050" b="1" i="1" dirty="0" smtClean="0"/>
          </a:p>
          <a:p>
            <a:r>
              <a:rPr lang="cs-CZ" sz="1050" b="1" i="1" dirty="0" smtClean="0"/>
              <a:t>zebra    </a:t>
            </a:r>
            <a:r>
              <a:rPr lang="cs-CZ" sz="1050" b="1" i="1" dirty="0">
                <a:hlinkClick r:id="rId7"/>
              </a:rPr>
              <a:t>http://office.microsoft.com/cs-cz/images/results.aspx?qu=hroch&amp;ex=1#ai:MP900403179</a:t>
            </a:r>
            <a:r>
              <a:rPr lang="cs-CZ" sz="1050" b="1" i="1" dirty="0" smtClean="0">
                <a:hlinkClick r:id="rId7"/>
              </a:rPr>
              <a:t>|</a:t>
            </a:r>
            <a:endParaRPr lang="cs-CZ" sz="1050" b="1" i="1" dirty="0" smtClean="0"/>
          </a:p>
          <a:p>
            <a:endParaRPr lang="cs-CZ" sz="1050" b="1" i="1" dirty="0" smtClean="0"/>
          </a:p>
          <a:p>
            <a:r>
              <a:rPr lang="cs-CZ" sz="1050" b="1" i="1" dirty="0" smtClean="0"/>
              <a:t> </a:t>
            </a:r>
          </a:p>
          <a:p>
            <a:endParaRPr lang="cs-CZ" sz="1050" b="1" i="1" dirty="0"/>
          </a:p>
          <a:p>
            <a:r>
              <a:rPr lang="cs-CZ" sz="1050" dirty="0" smtClean="0"/>
              <a:t>Vytvořeno</a:t>
            </a:r>
            <a:r>
              <a:rPr lang="cs-CZ" sz="1050" dirty="0"/>
              <a:t>: duben 2011, upraveno 2013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8473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210</TotalTime>
  <Words>264</Words>
  <Application>Microsoft Office PowerPoint</Application>
  <PresentationFormat>Předvádění na obrazovce (4:3)</PresentationFormat>
  <Paragraphs>67</Paragraphs>
  <Slides>7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Aerodynamika</vt:lpstr>
      <vt:lpstr>VY_32_INOVACE_06_AJ_Animals 2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VY_32_INOVACE_53_Animals - 2</dc:title>
  <cp:lastModifiedBy>Admin</cp:lastModifiedBy>
  <cp:revision>19</cp:revision>
  <dcterms:modified xsi:type="dcterms:W3CDTF">2013-02-23T10:32:31Z</dcterms:modified>
</cp:coreProperties>
</file>