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62" r:id="rId3"/>
    <p:sldId id="267" r:id="rId4"/>
    <p:sldId id="263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F9E11D-D899-4D95-AA4A-DF57D907927E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8EB159-C7D8-499C-9880-C5FFDB1A0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806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1.jpeg"/><Relationship Id="rId7" Type="http://schemas.openxmlformats.org/officeDocument/2006/relationships/image" Target="../media/image7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6.jpeg"/><Relationship Id="rId7" Type="http://schemas.openxmlformats.org/officeDocument/2006/relationships/image" Target="../media/image7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21.jpeg"/><Relationship Id="rId7" Type="http://schemas.openxmlformats.org/officeDocument/2006/relationships/image" Target="../media/image7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ryba&amp;ex=1#ai:MP900431023|" TargetMode="External"/><Relationship Id="rId3" Type="http://schemas.openxmlformats.org/officeDocument/2006/relationships/hyperlink" Target="http://office.microsoft.com/cs-cz/images/results.aspx?qu=%C5%BEelva&amp;ex=1#ai:MP900431793|" TargetMode="External"/><Relationship Id="rId7" Type="http://schemas.openxmlformats.org/officeDocument/2006/relationships/hyperlink" Target="http://office.microsoft.com/cs-cz/images/results.aspx?qu=ko%C4%8Dka&amp;ex=1#ai:MP900427655|" TargetMode="External"/><Relationship Id="rId2" Type="http://schemas.openxmlformats.org/officeDocument/2006/relationships/hyperlink" Target="http://office.microsoft.com/cs-cz/images/results.aspx?qu=k%C5%99e%C4%8Dek&amp;ex=1#ai:MP900427605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my%C5%A1&amp;ex=1#ai:MC900344852|" TargetMode="External"/><Relationship Id="rId5" Type="http://schemas.openxmlformats.org/officeDocument/2006/relationships/hyperlink" Target="http://office.microsoft.com/cs-cz/images/results.aspx?qu=kr%C3%A1l%C3%ADk&amp;ex=1#ai:MC900434611|" TargetMode="External"/><Relationship Id="rId4" Type="http://schemas.openxmlformats.org/officeDocument/2006/relationships/hyperlink" Target="http://office.microsoft.com/cs-cz/images/results.aspx?qu=pes&amp;ex=1#ai:MP900444810|" TargetMode="External"/><Relationship Id="rId9" Type="http://schemas.openxmlformats.org/officeDocument/2006/relationships/hyperlink" Target="http://office.microsoft.com/cs-cz/images/results.aspx?qu=had&amp;ex=1#ai:MC900346947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3573016"/>
            <a:ext cx="8350696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VY_32_INOVACE_07_AJ_Animals 3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54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0740" y="368939"/>
            <a:ext cx="24107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179512" y="2136338"/>
            <a:ext cx="8784976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1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až 5.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mouse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dog,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rabbit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fish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hamster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tortoise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snake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tématu 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202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68939"/>
            <a:ext cx="701826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sz="6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-3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  </a:t>
            </a:r>
            <a:r>
              <a:rPr lang="cs-CZ" sz="48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My </a:t>
            </a:r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pets</a:t>
            </a:r>
            <a:endParaRPr lang="cs-CZ" sz="4800" dirty="0"/>
          </a:p>
        </p:txBody>
      </p:sp>
      <p:pic>
        <p:nvPicPr>
          <p:cNvPr id="4" name="Picture 2" descr="C:\Documents and Settings\notebook\Local Settings\Temporary Internet Files\Content.IE5\S5A38PAN\MP9004276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745" y="3191665"/>
            <a:ext cx="1962051" cy="197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notebook\Local Settings\Temporary Internet Files\Content.IE5\WBWZ43O9\MP900444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680" y="1887545"/>
            <a:ext cx="159169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notebook\Local Settings\Temporary Internet Files\Content.IE5\WBWZ43O9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001" y="4797152"/>
            <a:ext cx="2574237" cy="1870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notebook\Local Settings\Temporary Internet Files\Content.IE5\IBG3MXSD\MP9004310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7078" y="2492896"/>
            <a:ext cx="1769542" cy="202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notebook\Local Settings\Temporary Internet Files\Content.IE5\WBWZ43O9\MP900431793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51"/>
          <a:stretch/>
        </p:blipFill>
        <p:spPr bwMode="auto">
          <a:xfrm>
            <a:off x="3651593" y="4592949"/>
            <a:ext cx="1909872" cy="1901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Documents and Settings\notebook\Local Settings\Temporary Internet Files\Content.IE5\S5A38PAN\MC9003448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003" y="681600"/>
            <a:ext cx="1653235" cy="138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Documents and Settings\notebook\Local Settings\Temporary Internet Files\Content.IE5\WBWZ43O9\MC9004346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29886"/>
            <a:ext cx="185102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Admin\AppData\Local\Microsoft\Windows\Temporary Internet Files\Content.IE5\QGJ7D3KQ\MC9003469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76" y="5732324"/>
            <a:ext cx="1829714" cy="76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63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7" y="2467909"/>
            <a:ext cx="19832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snake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notebook\Local Settings\Temporary Internet Files\Content.IE5\S5A38PAN\MP9004276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162" y="3258961"/>
            <a:ext cx="1561896" cy="157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WBWZ43O9\MP900444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433" y="1422933"/>
            <a:ext cx="1304306" cy="171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WBWZ43O9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134826"/>
            <a:ext cx="2263110" cy="164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IBG3MXSD\MP9004310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104" y="28053"/>
            <a:ext cx="1382384" cy="1583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notebook\Local Settings\Temporary Internet Files\Content.IE5\WBWZ43O9\MP900431793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51" b="29788"/>
          <a:stretch/>
        </p:blipFill>
        <p:spPr bwMode="auto">
          <a:xfrm>
            <a:off x="2720555" y="5479204"/>
            <a:ext cx="1909872" cy="133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notebook\Local Settings\Temporary Internet Files\Content.IE5\S5A38PAN\MC9003448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40" y="3751339"/>
            <a:ext cx="1653235" cy="138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notebook\Local Settings\Temporary Internet Files\Content.IE5\WBWZ43O9\MC9004346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388" y="776752"/>
            <a:ext cx="185102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GJ7D3KQ\MC9003469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388" y="2497266"/>
            <a:ext cx="1829714" cy="76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223162"/>
            <a:ext cx="3195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Learn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new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words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28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7" y="819754"/>
            <a:ext cx="20393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rabbit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3977" y="4116064"/>
            <a:ext cx="21611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mouse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7" y="5764218"/>
            <a:ext cx="24865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tortoise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03131" y="367392"/>
            <a:ext cx="14782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fish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78134" y="5603028"/>
            <a:ext cx="13500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cat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02912" y="1924584"/>
            <a:ext cx="1457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dog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76196" y="3692115"/>
            <a:ext cx="2568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hamster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4801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7485" y="5956971"/>
            <a:ext cx="19832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snake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notebook\Local Settings\Temporary Internet Files\Content.IE5\S5A38PAN\MP9004276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239081"/>
            <a:ext cx="1414637" cy="142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WBWZ43O9\MP900444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332" y="5103314"/>
            <a:ext cx="1131555" cy="1484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WBWZ43O9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438569"/>
            <a:ext cx="1618703" cy="117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IBG3MXSD\MP9004310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187" y="1867843"/>
            <a:ext cx="1212045" cy="138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notebook\Local Settings\Temporary Internet Files\Content.IE5\WBWZ43O9\MP900431793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51" b="29788"/>
          <a:stretch/>
        </p:blipFill>
        <p:spPr bwMode="auto">
          <a:xfrm>
            <a:off x="7021858" y="3574566"/>
            <a:ext cx="1461374" cy="102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notebook\Local Settings\Temporary Internet Files\Content.IE5\S5A38PAN\MC9003448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187" y="301137"/>
            <a:ext cx="1301053" cy="1088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notebook\Local Settings\Temporary Internet Files\Content.IE5\WBWZ43O9\MC9004346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7091"/>
            <a:ext cx="185102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GJ7D3KQ\MC9003469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72984"/>
            <a:ext cx="1829714" cy="76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223162"/>
            <a:ext cx="1029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28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79432" y="2833888"/>
            <a:ext cx="20393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rabbit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18518" y="3614658"/>
            <a:ext cx="21611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mouse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5882" y="1272348"/>
            <a:ext cx="24865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tortoise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59957" y="5176198"/>
            <a:ext cx="14782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fish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24077" y="4395428"/>
            <a:ext cx="13500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cat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70377" y="2053118"/>
            <a:ext cx="1457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dog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914936" y="491578"/>
            <a:ext cx="2568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hamster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1903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746382"/>
            <a:ext cx="23134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__ke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notebook\Local Settings\Temporary Internet Files\Content.IE5\S5A38PAN\MP9004276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5239081"/>
            <a:ext cx="925512" cy="93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WBWZ43O9\MP900444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375" y="5638647"/>
            <a:ext cx="723512" cy="94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WBWZ43O9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38570"/>
            <a:ext cx="1059020" cy="76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IBG3MXSD\MP9004310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8255" y="2368466"/>
            <a:ext cx="774977" cy="88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notebook\Local Settings\Temporary Internet Files\Content.IE5\WBWZ43O9\MP900431793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51" b="29788"/>
          <a:stretch/>
        </p:blipFill>
        <p:spPr bwMode="auto">
          <a:xfrm>
            <a:off x="7548834" y="3942864"/>
            <a:ext cx="934397" cy="65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notebook\Local Settings\Temporary Internet Files\Content.IE5\S5A38PAN\MC9003448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175" y="1017233"/>
            <a:ext cx="831888" cy="69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notebook\Local Settings\Temporary Internet Files\Content.IE5\WBWZ43O9\MC9004346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537091"/>
            <a:ext cx="1211014" cy="982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GJ7D3KQ\MC9003469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72984"/>
            <a:ext cx="1197072" cy="498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223162"/>
            <a:ext cx="5844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 </a:t>
            </a:r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know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missing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letters</a:t>
            </a:r>
            <a:r>
              <a:rPr lang="cs-CZ" sz="28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sz="28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3915440"/>
            <a:ext cx="23439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__bit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56944" y="2462968"/>
            <a:ext cx="24737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m__use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8094" y="2462968"/>
            <a:ext cx="27991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tort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ise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51199" y="5759311"/>
            <a:ext cx="17764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fis__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538640" y="3863429"/>
            <a:ext cx="16802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c__t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2773" y="1028351"/>
            <a:ext cx="18020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do__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908094" y="5432940"/>
            <a:ext cx="28985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h__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mster</a:t>
            </a:r>
            <a:endParaRPr lang="cs-CZ" sz="4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48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966622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endParaRPr lang="cs-CZ" sz="2800" b="1" i="1" dirty="0"/>
          </a:p>
          <a:p>
            <a:r>
              <a:rPr lang="cs-CZ" sz="1100" b="1" i="1" dirty="0" err="1"/>
              <a:t>h</a:t>
            </a:r>
            <a:r>
              <a:rPr lang="cs-CZ" sz="1100" b="1" i="1" dirty="0" err="1" smtClean="0"/>
              <a:t>amster</a:t>
            </a:r>
            <a:r>
              <a:rPr lang="cs-CZ" sz="1100" b="1" i="1" dirty="0" smtClean="0"/>
              <a:t>   </a:t>
            </a:r>
            <a:r>
              <a:rPr lang="cs-CZ" sz="1100" b="1" i="1" dirty="0">
                <a:hlinkClick r:id="rId2"/>
              </a:rPr>
              <a:t>http://office.microsoft.com/cs-cz/images/results.aspx?qu=k%C5%99e%C4%8Dek&amp;ex=1#ai:MP900427605</a:t>
            </a:r>
            <a:r>
              <a:rPr lang="cs-CZ" sz="1100" b="1" i="1" dirty="0" smtClean="0">
                <a:hlinkClick r:id="rId2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tortoise</a:t>
            </a:r>
            <a:r>
              <a:rPr lang="cs-CZ" sz="1100" b="1" i="1" dirty="0" smtClean="0"/>
              <a:t>   </a:t>
            </a:r>
            <a:r>
              <a:rPr lang="cs-CZ" sz="1100" b="1" i="1" dirty="0">
                <a:hlinkClick r:id="rId3"/>
              </a:rPr>
              <a:t>http://office.microsoft.com/cs-cz/images/results.aspx?qu=%C5%BEelva&amp;ex=1#ai:MP900431793</a:t>
            </a:r>
            <a:r>
              <a:rPr lang="cs-CZ" sz="1100" b="1" i="1" dirty="0" smtClean="0">
                <a:hlinkClick r:id="rId3"/>
              </a:rPr>
              <a:t>|</a:t>
            </a:r>
            <a:endParaRPr lang="cs-CZ" sz="1100" b="1" i="1" dirty="0" smtClean="0"/>
          </a:p>
          <a:p>
            <a:r>
              <a:rPr lang="cs-CZ" sz="1100" b="1" i="1" dirty="0" smtClean="0"/>
              <a:t>dog      </a:t>
            </a:r>
            <a:r>
              <a:rPr lang="cs-CZ" sz="1100" b="1" i="1" dirty="0">
                <a:hlinkClick r:id="rId4"/>
              </a:rPr>
              <a:t>http://office.microsoft.com/cs-cz/images/results.aspx?qu=pes&amp;ex=1#ai:MP900444810</a:t>
            </a:r>
            <a:r>
              <a:rPr lang="cs-CZ" sz="1100" b="1" i="1" dirty="0" smtClean="0">
                <a:hlinkClick r:id="rId4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rabbit</a:t>
            </a:r>
            <a:r>
              <a:rPr lang="cs-CZ" sz="1100" b="1" i="1" dirty="0" smtClean="0"/>
              <a:t>    </a:t>
            </a:r>
            <a:r>
              <a:rPr lang="cs-CZ" sz="1100" b="1" i="1" dirty="0">
                <a:hlinkClick r:id="rId5"/>
              </a:rPr>
              <a:t>http://office.microsoft.com/cs-cz/images/results.aspx?qu=kr%C3%A1l%C3%ADk&amp;ex=1#ai:MC900434611</a:t>
            </a:r>
            <a:r>
              <a:rPr lang="cs-CZ" sz="1100" b="1" i="1" dirty="0" smtClean="0">
                <a:hlinkClick r:id="rId5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mouse</a:t>
            </a:r>
            <a:r>
              <a:rPr lang="cs-CZ" sz="1100" b="1" i="1" dirty="0" smtClean="0"/>
              <a:t>    </a:t>
            </a:r>
            <a:r>
              <a:rPr lang="cs-CZ" sz="1100" b="1" i="1" dirty="0">
                <a:hlinkClick r:id="rId6"/>
              </a:rPr>
              <a:t>http://office.microsoft.com/cs-cz/images/results.aspx?qu=my%C5%A1&amp;ex=1#ai:MC900344852</a:t>
            </a:r>
            <a:r>
              <a:rPr lang="cs-CZ" sz="1100" b="1" i="1" dirty="0" smtClean="0">
                <a:hlinkClick r:id="rId6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cat</a:t>
            </a:r>
            <a:r>
              <a:rPr lang="cs-CZ" sz="1100" b="1" i="1" dirty="0"/>
              <a:t>   </a:t>
            </a:r>
            <a:r>
              <a:rPr lang="cs-CZ" sz="1100" b="1" i="1" dirty="0">
                <a:hlinkClick r:id="rId7"/>
              </a:rPr>
              <a:t>http://office.microsoft.com/cs-cz/images/results.aspx?qu=ko%C4%8Dka&amp;ex=1#ai:MP900427655</a:t>
            </a:r>
            <a:r>
              <a:rPr lang="cs-CZ" sz="1100" b="1" i="1" dirty="0" smtClean="0">
                <a:hlinkClick r:id="rId7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fish</a:t>
            </a:r>
            <a:r>
              <a:rPr lang="cs-CZ" sz="1100" b="1" i="1" dirty="0" smtClean="0"/>
              <a:t>   </a:t>
            </a:r>
            <a:r>
              <a:rPr lang="cs-CZ" sz="1100" b="1" i="1" dirty="0">
                <a:hlinkClick r:id="rId8"/>
              </a:rPr>
              <a:t>http://office.microsoft.com/cs-cz/images/results.aspx?qu=ryba&amp;ex=1#ai:MP900431023</a:t>
            </a:r>
            <a:r>
              <a:rPr lang="cs-CZ" sz="1100" b="1" i="1" dirty="0" smtClean="0">
                <a:hlinkClick r:id="rId8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snake</a:t>
            </a:r>
            <a:r>
              <a:rPr lang="cs-CZ" sz="1100" b="1" i="1" dirty="0" smtClean="0"/>
              <a:t>   </a:t>
            </a:r>
            <a:r>
              <a:rPr lang="cs-CZ" sz="1100" b="1" i="1" dirty="0">
                <a:hlinkClick r:id="rId9"/>
              </a:rPr>
              <a:t>http://office.microsoft.com/cs-cz/images/results.aspx?qu=had&amp;ex=1#ai:MC900346947</a:t>
            </a:r>
            <a:r>
              <a:rPr lang="cs-CZ" sz="1100" b="1" i="1" dirty="0" smtClean="0">
                <a:hlinkClick r:id="rId9"/>
              </a:rPr>
              <a:t>|</a:t>
            </a:r>
            <a:endParaRPr lang="cs-CZ" sz="1100" b="1" i="1" dirty="0" smtClean="0"/>
          </a:p>
          <a:p>
            <a:endParaRPr lang="cs-CZ" sz="1100" b="1" i="1" dirty="0"/>
          </a:p>
          <a:p>
            <a:r>
              <a:rPr lang="cs-CZ" sz="1100" b="1" i="1" dirty="0"/>
              <a:t> </a:t>
            </a:r>
          </a:p>
          <a:p>
            <a:endParaRPr lang="cs-CZ" sz="1100" b="1" i="1" dirty="0"/>
          </a:p>
          <a:p>
            <a:r>
              <a:rPr lang="cs-CZ" sz="1100" dirty="0"/>
              <a:t>Vytvořeno: duben 2011, upraveno 2013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47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137</TotalTime>
  <Words>248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VY_32_INOVACE_07_AJ_Animals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VY_32_INOVACE_54_Animals - 3</dc:title>
  <cp:lastModifiedBy>Admin</cp:lastModifiedBy>
  <cp:revision>19</cp:revision>
  <dcterms:modified xsi:type="dcterms:W3CDTF">2013-02-23T10:37:22Z</dcterms:modified>
</cp:coreProperties>
</file>