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63" r:id="rId4"/>
    <p:sldId id="256" r:id="rId5"/>
    <p:sldId id="260" r:id="rId6"/>
    <p:sldId id="261" r:id="rId7"/>
    <p:sldId id="262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2985E7-3B3D-413F-8780-E4F239BAD72B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33130C-B2B9-4FCA-B395-4E3ED358CF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1409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jpeg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12.jpeg"/><Relationship Id="rId7" Type="http://schemas.openxmlformats.org/officeDocument/2006/relationships/image" Target="../media/image13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4.wmf"/><Relationship Id="rId9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12.jpeg"/><Relationship Id="rId7" Type="http://schemas.openxmlformats.org/officeDocument/2006/relationships/image" Target="../media/image13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4.wmf"/><Relationship Id="rId9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16.jpeg"/><Relationship Id="rId7" Type="http://schemas.openxmlformats.org/officeDocument/2006/relationships/image" Target="../media/image17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4.wmf"/><Relationship Id="rId9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12.jpeg"/><Relationship Id="rId7" Type="http://schemas.openxmlformats.org/officeDocument/2006/relationships/image" Target="../media/image13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4.wmf"/><Relationship Id="rId9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husa&amp;ex=1#ai:MC900329591|" TargetMode="External"/><Relationship Id="rId3" Type="http://schemas.openxmlformats.org/officeDocument/2006/relationships/hyperlink" Target="http://office.microsoft.com/cs-cz/images/results.aspx?qu=kachna&amp;ex=1#ai:MC900084064|" TargetMode="External"/><Relationship Id="rId7" Type="http://schemas.openxmlformats.org/officeDocument/2006/relationships/hyperlink" Target="http://office.microsoft.com/cs-cz/images/results.aspx?qu=chobotnice&amp;ex=1#ai:MP900423107|" TargetMode="External"/><Relationship Id="rId2" Type="http://schemas.openxmlformats.org/officeDocument/2006/relationships/hyperlink" Target="http://office.microsoft.com/cs-cz/images/results.aspx?qu=kachna&amp;ex=1#ai:MC900016525|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delf%C3%ADn&amp;ex=1#ai:MP900427918|" TargetMode="External"/><Relationship Id="rId5" Type="http://schemas.openxmlformats.org/officeDocument/2006/relationships/hyperlink" Target="http://office.microsoft.com/cs-cz/images/results.aspx?qu=%C5%BEelva&amp;ex=1#ai:MP900431766|" TargetMode="External"/><Relationship Id="rId10" Type="http://schemas.openxmlformats.org/officeDocument/2006/relationships/hyperlink" Target="http://office.microsoft.com/cs-cz/images/results.aspx?qu=velrybA&amp;ex=1#ai:MC900370862|" TargetMode="External"/><Relationship Id="rId4" Type="http://schemas.openxmlformats.org/officeDocument/2006/relationships/hyperlink" Target="http://office.microsoft.com/cs-cz/images/results.aspx?qu=ryba&amp;ex=1#ai:MP900405034|" TargetMode="External"/><Relationship Id="rId9" Type="http://schemas.openxmlformats.org/officeDocument/2006/relationships/hyperlink" Target="http://office.microsoft.com/cs-cz/images/results.aspx?qu=%C5%BE%C3%A1ba&amp;ex=1#ai:MC900356163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73016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smtClean="0">
                <a:solidFill>
                  <a:srgbClr val="FF0000"/>
                </a:solidFill>
              </a:rPr>
              <a:t>VY_32_INOVACE_09_AJ_Animals </a:t>
            </a:r>
            <a:r>
              <a:rPr lang="cs-CZ" sz="3600" dirty="0">
                <a:solidFill>
                  <a:srgbClr val="FF0000"/>
                </a:solidFill>
              </a:rPr>
              <a:t>5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558037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Jazyk a jazyková komunikace</a:t>
            </a:r>
          </a:p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             Anglický jazyk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73041" y="5157192"/>
            <a:ext cx="37242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Mgr. Irena Trefilová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012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83505" y="391514"/>
            <a:ext cx="220772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ANOTACE</a:t>
            </a:r>
            <a:endParaRPr lang="cs-CZ" sz="4000" dirty="0"/>
          </a:p>
        </p:txBody>
      </p:sp>
      <p:sp>
        <p:nvSpPr>
          <p:cNvPr id="13" name="Obdélník 12"/>
          <p:cNvSpPr/>
          <p:nvPr/>
        </p:nvSpPr>
        <p:spPr>
          <a:xfrm>
            <a:off x="179512" y="1844824"/>
            <a:ext cx="8784976" cy="230832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Digitální učební materiál (DUM) byl vytvořen v rámci projektu  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EU Peníze školám – OP Vzdělávání pro konkurenceschopnost</a:t>
            </a:r>
          </a:p>
          <a:p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Vzdělávací oblast: anglický jazyk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Ročník: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3.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až 5. 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ZŠ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Klíčová slova: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water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animal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duck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frog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octopus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whale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goose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turtle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fish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dolphin</a:t>
            </a:r>
            <a:endParaRPr lang="cs-CZ" b="1" dirty="0" smtClean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DUM je určen k procvičování slovní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zásoby tématu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„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Water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animals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“.</a:t>
            </a:r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068419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368939"/>
            <a:ext cx="7845225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Animals</a:t>
            </a:r>
            <a:r>
              <a:rPr lang="cs-CZ" sz="66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-5</a:t>
            </a:r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: </a:t>
            </a:r>
            <a:r>
              <a:rPr lang="cs-CZ" sz="4800" b="1" dirty="0" err="1" smtClean="0">
                <a:ln w="18000">
                  <a:noFill/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Water</a:t>
            </a:r>
            <a:r>
              <a:rPr lang="cs-CZ" sz="4800" b="1" dirty="0" smtClean="0">
                <a:ln w="18000">
                  <a:noFill/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ln w="18000">
                  <a:noFill/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animals</a:t>
            </a:r>
            <a:endParaRPr lang="cs-CZ" sz="4800" dirty="0"/>
          </a:p>
        </p:txBody>
      </p:sp>
      <p:pic>
        <p:nvPicPr>
          <p:cNvPr id="4" name="Picture 2" descr="C:\Users\Admin\AppData\Local\Microsoft\Windows\Temporary Internet Files\Content.IE5\DEWE8NGG\MP9004050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9379" y="5434954"/>
            <a:ext cx="1940260" cy="110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Admin\AppData\Local\Microsoft\Windows\Temporary Internet Files\Content.IE5\10IJ3PP3\MP9004279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257800"/>
            <a:ext cx="1887521" cy="1285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Admin\AppData\Local\Microsoft\Windows\Temporary Internet Files\Content.IE5\9GO1T8CL\MC9000165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87880" y="1772816"/>
            <a:ext cx="2635771" cy="986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Admin\AppData\Local\Microsoft\Windows\Temporary Internet Files\Content.IE5\407547QL\MC9000840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6218" y="3266860"/>
            <a:ext cx="1759730" cy="1575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Admin\AppData\Local\Microsoft\Windows\Temporary Internet Files\Content.IE5\ILEJXRE7\MC900329591[1].wmf"/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chemeClr val="bg1">
                <a:lumMod val="8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728867" y="3161520"/>
            <a:ext cx="916996" cy="1794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Admin\AppData\Local\Microsoft\Windows\Temporary Internet Files\Content.IE5\N3Q3DZTM\MC90035616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4626" y="1712466"/>
            <a:ext cx="1820570" cy="1107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0" descr="C:\Users\Admin\AppData\Local\Microsoft\Windows\Temporary Internet Files\Content.IE5\407547QL\MP90043176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4619" y="5229877"/>
            <a:ext cx="1973780" cy="1313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2" descr="C:\Users\Admin\AppData\Local\Microsoft\Windows\Temporary Internet Files\Content.IE5\DEWE8NGG\MC90037086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80" y="3275273"/>
            <a:ext cx="1975093" cy="1566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3" descr="C:\Users\Admin\AppData\Local\Microsoft\Windows\Temporary Internet Files\Content.IE5\9GO1T8CL\MP90042310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453984" y="1649678"/>
            <a:ext cx="1949837" cy="1424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9603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708469"/>
            <a:ext cx="17126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octopus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Admin\AppData\Local\Microsoft\Windows\Temporary Internet Files\Content.IE5\DEWE8NGG\MP9004050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0811" y="1081131"/>
            <a:ext cx="1621400" cy="926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10IJ3PP3\MP9004279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1075" y="4020316"/>
            <a:ext cx="1503233" cy="1024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9GO1T8CL\MC9000165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6886" y="4057756"/>
            <a:ext cx="2275942" cy="986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dmin\AppData\Local\Microsoft\Windows\Temporary Internet Files\Content.IE5\ILEJXRE7\MC900329591[1].wmf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bg1">
                <a:lumMod val="8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8077" y="725628"/>
            <a:ext cx="818943" cy="1434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N3Q3DZTM\MC9003561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8426" y="2757762"/>
            <a:ext cx="1450967" cy="882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\AppData\Local\Microsoft\Windows\Temporary Internet Files\Content.IE5\407547QL\MP90043176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4172" y="2425857"/>
            <a:ext cx="1824507" cy="1214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Admin\AppData\Local\Microsoft\Windows\Temporary Internet Files\Content.IE5\DEWE8NGG\MC90037086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20272" y="5390359"/>
            <a:ext cx="1469171" cy="1213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Admin\AppData\Local\Microsoft\Windows\Temporary Internet Files\Content.IE5\9GO1T8CL\MP90042310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9738" y="5459509"/>
            <a:ext cx="1717044" cy="1144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39552" y="4209190"/>
            <a:ext cx="16546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dolphin</a:t>
            </a:r>
            <a:endParaRPr lang="cs-CZ" sz="36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05303" y="5708469"/>
            <a:ext cx="13516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whale</a:t>
            </a:r>
            <a:endParaRPr lang="cs-CZ" sz="36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2709911"/>
            <a:ext cx="12634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turtle</a:t>
            </a:r>
            <a:endParaRPr lang="cs-CZ" sz="36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02889" y="2709911"/>
            <a:ext cx="9564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frog</a:t>
            </a:r>
            <a:endParaRPr lang="cs-CZ" sz="36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716016" y="1210631"/>
            <a:ext cx="13135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goose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932742" y="4209189"/>
            <a:ext cx="10967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duck</a:t>
            </a:r>
            <a:endParaRPr lang="cs-CZ" sz="36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39552" y="1210632"/>
            <a:ext cx="8771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fish</a:t>
            </a:r>
            <a:endParaRPr lang="cs-CZ" sz="36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97988" y="402463"/>
            <a:ext cx="35905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Learn</a:t>
            </a: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new</a:t>
            </a: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words</a:t>
            </a: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0749147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26643" y="4109412"/>
            <a:ext cx="17126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octopus</a:t>
            </a:r>
            <a:endParaRPr lang="cs-CZ" sz="3600" b="1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Admin\AppData\Local\Microsoft\Windows\Temporary Internet Files\Content.IE5\DEWE8NGG\MP9004050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727" y="1124929"/>
            <a:ext cx="1621400" cy="926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10IJ3PP3\MP9004279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742" y="4057756"/>
            <a:ext cx="1503233" cy="1024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9GO1T8CL\MC9000165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6886" y="4057756"/>
            <a:ext cx="2275942" cy="986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dmin\AppData\Local\Microsoft\Windows\Temporary Internet Files\Content.IE5\ILEJXRE7\MC900329591[1].wmf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bg1">
                <a:lumMod val="8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8077" y="725628"/>
            <a:ext cx="818943" cy="1434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N3Q3DZTM\MC9003561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8426" y="2757762"/>
            <a:ext cx="1450967" cy="882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\AppData\Local\Microsoft\Windows\Temporary Internet Files\Content.IE5\407547QL\MP90043176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991" y="2440164"/>
            <a:ext cx="1824507" cy="1214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Admin\AppData\Local\Microsoft\Windows\Temporary Internet Files\Content.IE5\DEWE8NGG\MC90037086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20272" y="5390359"/>
            <a:ext cx="1469171" cy="1213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Admin\AppData\Local\Microsoft\Windows\Temporary Internet Files\Content.IE5\9GO1T8CL\MP90042310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454" y="5457549"/>
            <a:ext cx="1717044" cy="1144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4680952" y="1836517"/>
            <a:ext cx="16546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dolphin</a:t>
            </a:r>
            <a:endParaRPr lang="cs-CZ" sz="3600" b="1" dirty="0" smtClean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348269" y="1159717"/>
            <a:ext cx="13516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whale</a:t>
            </a:r>
            <a:endParaRPr lang="cs-CZ" sz="3600" b="1" dirty="0" smtClean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38180" y="3047382"/>
            <a:ext cx="12634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turtle</a:t>
            </a:r>
            <a:endParaRPr lang="cs-CZ" sz="3600" b="1" dirty="0" smtClean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489444" y="3634714"/>
            <a:ext cx="9564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frog</a:t>
            </a:r>
            <a:endParaRPr lang="cs-CZ" sz="3600" b="1" dirty="0" smtClean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99290" y="5350727"/>
            <a:ext cx="13135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goose</a:t>
            </a:r>
            <a:endParaRPr lang="cs-CZ" sz="3600" b="1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348269" y="2339234"/>
            <a:ext cx="10967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duck</a:t>
            </a:r>
            <a:endParaRPr lang="cs-CZ" sz="3600" b="1" dirty="0" smtClean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489444" y="4828166"/>
            <a:ext cx="8771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fish</a:t>
            </a:r>
            <a:endParaRPr lang="cs-CZ" sz="3600" b="1" dirty="0" smtClean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1177" y="188640"/>
            <a:ext cx="10743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Join</a:t>
            </a:r>
            <a:r>
              <a:rPr lang="cs-CZ" sz="3600" b="1" dirty="0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7804227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35747" y="2257335"/>
            <a:ext cx="48013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</a:t>
            </a:r>
            <a:r>
              <a:rPr lang="cs-CZ" sz="3600" b="1" dirty="0" err="1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tsopou</a:t>
            </a:r>
            <a:r>
              <a:rPr lang="cs-CZ" sz="3600" b="1" dirty="0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_____________</a:t>
            </a:r>
            <a:endParaRPr lang="cs-CZ" sz="3600" b="1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Admin\AppData\Local\Microsoft\Windows\Temporary Internet Files\Content.IE5\DEWE8NGG\MP9004050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2376" y="5985504"/>
            <a:ext cx="1131449" cy="646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10IJ3PP3\MP9004279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6712" y="5917422"/>
            <a:ext cx="1048989" cy="714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9GO1T8CL\MC9000165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4482" y="5931176"/>
            <a:ext cx="1391573" cy="603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dmin\AppData\Local\Microsoft\Windows\Temporary Internet Files\Content.IE5\ILEJXRE7\MC900329591[1].wmf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bg1">
                <a:lumMod val="8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4977" y="4646305"/>
            <a:ext cx="500724" cy="876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N3Q3DZTM\MC9003561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7845" y="4848606"/>
            <a:ext cx="887161" cy="539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\AppData\Local\Microsoft\Windows\Temporary Internet Files\Content.IE5\407547QL\MP90043176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6358" y="5780208"/>
            <a:ext cx="1273181" cy="847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Admin\AppData\Local\Microsoft\Windows\Temporary Internet Files\Content.IE5\DEWE8NGG\MC90037086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659287" y="4646305"/>
            <a:ext cx="898291" cy="741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Admin\AppData\Local\Microsoft\Windows\Temporary Internet Files\Content.IE5\9GO1T8CL\MP90042310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833564"/>
            <a:ext cx="1198191" cy="798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11684" y="1340768"/>
            <a:ext cx="40511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polhnid</a:t>
            </a:r>
            <a:r>
              <a:rPr lang="cs-CZ" sz="3600" b="1" dirty="0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__________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493225" y="1388975"/>
            <a:ext cx="39688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ehwal</a:t>
            </a:r>
            <a:r>
              <a:rPr lang="cs-CZ" sz="3600" b="1" dirty="0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___________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493225" y="3307399"/>
            <a:ext cx="39998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rultet</a:t>
            </a:r>
            <a:r>
              <a:rPr lang="cs-CZ" sz="3600" b="1" dirty="0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___________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11684" y="4090469"/>
            <a:ext cx="33529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rogf</a:t>
            </a:r>
            <a:r>
              <a:rPr lang="cs-CZ" sz="3600" b="1" dirty="0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__________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211684" y="5007036"/>
            <a:ext cx="39387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osoge</a:t>
            </a:r>
            <a:r>
              <a:rPr lang="cs-CZ" sz="3600" b="1" dirty="0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___________</a:t>
            </a:r>
            <a:endParaRPr lang="cs-CZ" sz="3600" b="1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11684" y="2257335"/>
            <a:ext cx="32583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kudc</a:t>
            </a:r>
            <a:r>
              <a:rPr lang="cs-CZ" sz="3600" b="1" dirty="0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_________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11684" y="3173902"/>
            <a:ext cx="32736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sifh</a:t>
            </a:r>
            <a:r>
              <a:rPr lang="cs-CZ" sz="3600" b="1" dirty="0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__________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23528" y="188787"/>
            <a:ext cx="13814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Write</a:t>
            </a:r>
            <a:r>
              <a:rPr lang="cs-CZ" sz="3600" b="1" dirty="0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7439965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DEWE8NGG\MP9004050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245" y="1124929"/>
            <a:ext cx="1621400" cy="926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10IJ3PP3\MP9004279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245" y="4057756"/>
            <a:ext cx="1503233" cy="1024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9GO1T8CL\MC9000165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9712" y="4095858"/>
            <a:ext cx="2275942" cy="986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dmin\AppData\Local\Microsoft\Windows\Temporary Internet Files\Content.IE5\ILEJXRE7\MC900329591[1].wmf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bg1">
                <a:lumMod val="85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9712" y="763730"/>
            <a:ext cx="818943" cy="1434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N3Q3DZTM\MC9003561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9712" y="2795864"/>
            <a:ext cx="1450967" cy="882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\AppData\Local\Microsoft\Windows\Temporary Internet Files\Content.IE5\407547QL\MP90043176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245" y="2440164"/>
            <a:ext cx="1824507" cy="1214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Admin\AppData\Local\Microsoft\Windows\Temporary Internet Files\Content.IE5\DEWE8NGG\MC90037086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49712" y="5428461"/>
            <a:ext cx="1469171" cy="1213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Admin\AppData\Local\Microsoft\Windows\Temporary Internet Files\Content.IE5\9GO1T8CL\MP90042310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245" y="5457549"/>
            <a:ext cx="1717044" cy="1144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097181" y="1265020"/>
            <a:ext cx="2247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accent2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_________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128460" y="2724216"/>
            <a:ext cx="2247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accent2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_________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21177" y="188640"/>
            <a:ext cx="13814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>
                <a:ln w="12700">
                  <a:solidFill>
                    <a:schemeClr val="accent2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</a:t>
            </a:r>
            <a:r>
              <a:rPr lang="cs-CZ" sz="3600" b="1" dirty="0" err="1" smtClean="0">
                <a:ln w="12700">
                  <a:solidFill>
                    <a:schemeClr val="accent2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rite</a:t>
            </a:r>
            <a:r>
              <a:rPr lang="cs-CZ" sz="3600" b="1" dirty="0" smtClean="0">
                <a:ln w="12700">
                  <a:solidFill>
                    <a:schemeClr val="accent2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: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6323143" y="5711994"/>
            <a:ext cx="2247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accent2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_________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6732240" y="4266011"/>
            <a:ext cx="2247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accent2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_________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6300192" y="2913964"/>
            <a:ext cx="2247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accent2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_________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6100679" y="1265020"/>
            <a:ext cx="2247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accent2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_________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2048292" y="5706507"/>
            <a:ext cx="2247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accent2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_________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1938793" y="4246629"/>
            <a:ext cx="2247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accent2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_________</a:t>
            </a:r>
          </a:p>
        </p:txBody>
      </p:sp>
    </p:spTree>
    <p:extLst>
      <p:ext uri="{BB962C8B-B14F-4D97-AF65-F5344CB8AC3E}">
        <p14:creationId xmlns:p14="http://schemas.microsoft.com/office/powerpoint/2010/main" val="33698809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980728"/>
            <a:ext cx="7986032" cy="45704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Autor: Mgr. Irena Trefilová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r>
              <a:rPr lang="cs-CZ" dirty="0"/>
              <a:t>Použité obrázky pocházejí z webu http://office.microsoft.com  (Klipart):</a:t>
            </a:r>
          </a:p>
          <a:p>
            <a:endParaRPr lang="cs-CZ" b="1" i="1" dirty="0"/>
          </a:p>
          <a:p>
            <a:r>
              <a:rPr lang="cs-CZ" sz="1050" b="1" i="1" dirty="0" err="1" smtClean="0"/>
              <a:t>Ducks</a:t>
            </a:r>
            <a:r>
              <a:rPr lang="cs-CZ" sz="1050" b="1" i="1" dirty="0" smtClean="0"/>
              <a:t>:</a:t>
            </a:r>
          </a:p>
          <a:p>
            <a:r>
              <a:rPr lang="cs-CZ" sz="1050" b="1" i="1" dirty="0">
                <a:hlinkClick r:id="rId2"/>
              </a:rPr>
              <a:t>http://office.microsoft.com/cs-cz/images/results.aspx?qu=kachna&amp;ex=1#ai:MC900016525</a:t>
            </a:r>
            <a:r>
              <a:rPr lang="cs-CZ" sz="1050" b="1" i="1" dirty="0" smtClean="0">
                <a:hlinkClick r:id="rId2"/>
              </a:rPr>
              <a:t>|</a:t>
            </a:r>
            <a:endParaRPr lang="cs-CZ" sz="1050" b="1" i="1" dirty="0" smtClean="0"/>
          </a:p>
          <a:p>
            <a:r>
              <a:rPr lang="cs-CZ" sz="1050" b="1" i="1" dirty="0">
                <a:hlinkClick r:id="rId3"/>
              </a:rPr>
              <a:t>http://office.microsoft.com/cs-cz/images/results.aspx?qu=kachna&amp;ex=1#ai:MC900084064</a:t>
            </a:r>
            <a:r>
              <a:rPr lang="cs-CZ" sz="1050" b="1" i="1" dirty="0" smtClean="0">
                <a:hlinkClick r:id="rId3"/>
              </a:rPr>
              <a:t>|</a:t>
            </a:r>
            <a:endParaRPr lang="cs-CZ" sz="1050" b="1" i="1" dirty="0" smtClean="0"/>
          </a:p>
          <a:p>
            <a:r>
              <a:rPr lang="cs-CZ" sz="1050" b="1" i="1" dirty="0" err="1" smtClean="0"/>
              <a:t>fish</a:t>
            </a:r>
            <a:r>
              <a:rPr lang="cs-CZ" sz="1050" b="1" i="1" dirty="0"/>
              <a:t>  </a:t>
            </a:r>
            <a:r>
              <a:rPr lang="cs-CZ" sz="1050" b="1" i="1" dirty="0">
                <a:hlinkClick r:id="rId4"/>
              </a:rPr>
              <a:t>http://office.microsoft.com/cs-cz/images/results.aspx?qu=ryba&amp;ex=1#ai:MP900405034</a:t>
            </a:r>
            <a:r>
              <a:rPr lang="cs-CZ" sz="1050" b="1" i="1" dirty="0" smtClean="0">
                <a:hlinkClick r:id="rId4"/>
              </a:rPr>
              <a:t>|</a:t>
            </a:r>
            <a:endParaRPr lang="cs-CZ" sz="1050" b="1" i="1" dirty="0" smtClean="0"/>
          </a:p>
          <a:p>
            <a:r>
              <a:rPr lang="cs-CZ" sz="1050" b="1" i="1" dirty="0" err="1" smtClean="0"/>
              <a:t>turtle</a:t>
            </a:r>
            <a:r>
              <a:rPr lang="cs-CZ" sz="1050" b="1" i="1" dirty="0" smtClean="0"/>
              <a:t>  </a:t>
            </a:r>
            <a:r>
              <a:rPr lang="cs-CZ" sz="1050" b="1" i="1" dirty="0">
                <a:hlinkClick r:id="rId5"/>
              </a:rPr>
              <a:t>http://office.microsoft.com/cs-cz/images/results.aspx?qu=%C5%BEelva&amp;ex=1#ai:MP900431766</a:t>
            </a:r>
            <a:r>
              <a:rPr lang="cs-CZ" sz="1050" b="1" i="1" dirty="0" smtClean="0">
                <a:hlinkClick r:id="rId5"/>
              </a:rPr>
              <a:t>|</a:t>
            </a:r>
            <a:endParaRPr lang="cs-CZ" sz="1050" b="1" i="1" dirty="0" smtClean="0"/>
          </a:p>
          <a:p>
            <a:r>
              <a:rPr lang="cs-CZ" sz="1050" b="1" i="1" dirty="0" err="1" smtClean="0"/>
              <a:t>dolphin</a:t>
            </a:r>
            <a:r>
              <a:rPr lang="cs-CZ" sz="1050" b="1" i="1" dirty="0" smtClean="0"/>
              <a:t>   </a:t>
            </a:r>
            <a:r>
              <a:rPr lang="cs-CZ" sz="1050" b="1" i="1" dirty="0">
                <a:hlinkClick r:id="rId6"/>
              </a:rPr>
              <a:t>http://office.microsoft.com/cs-cz/images/results.aspx?qu=delf%C3%ADn&amp;ex=1#ai:MP900427918</a:t>
            </a:r>
            <a:r>
              <a:rPr lang="cs-CZ" sz="1050" b="1" i="1" dirty="0" smtClean="0">
                <a:hlinkClick r:id="rId6"/>
              </a:rPr>
              <a:t>|</a:t>
            </a:r>
            <a:endParaRPr lang="cs-CZ" sz="1050" b="1" i="1" dirty="0" smtClean="0"/>
          </a:p>
          <a:p>
            <a:r>
              <a:rPr lang="cs-CZ" sz="1050" b="1" i="1" dirty="0" err="1" smtClean="0"/>
              <a:t>octopus</a:t>
            </a:r>
            <a:r>
              <a:rPr lang="cs-CZ" sz="1050" b="1" i="1" dirty="0" smtClean="0"/>
              <a:t>    </a:t>
            </a:r>
            <a:r>
              <a:rPr lang="cs-CZ" sz="1050" b="1" i="1" dirty="0">
                <a:hlinkClick r:id="rId7"/>
              </a:rPr>
              <a:t>http://office.microsoft.com/cs-cz/images/results.aspx?qu=chobotnice&amp;ex=1#ai:MP900423107</a:t>
            </a:r>
            <a:r>
              <a:rPr lang="cs-CZ" sz="1050" b="1" i="1" dirty="0" smtClean="0">
                <a:hlinkClick r:id="rId7"/>
              </a:rPr>
              <a:t>|</a:t>
            </a:r>
            <a:endParaRPr lang="cs-CZ" sz="1050" b="1" i="1" dirty="0" smtClean="0"/>
          </a:p>
          <a:p>
            <a:r>
              <a:rPr lang="cs-CZ" sz="1050" b="1" i="1" dirty="0" err="1" smtClean="0"/>
              <a:t>goose</a:t>
            </a:r>
            <a:r>
              <a:rPr lang="cs-CZ" sz="1050" b="1" i="1" dirty="0" smtClean="0"/>
              <a:t>   </a:t>
            </a:r>
            <a:r>
              <a:rPr lang="cs-CZ" sz="1050" b="1" i="1" dirty="0">
                <a:hlinkClick r:id="rId8"/>
              </a:rPr>
              <a:t>http://office.microsoft.com/cs-cz/images/results.aspx?qu=husa&amp;ex=1#ai:MC900329591</a:t>
            </a:r>
            <a:r>
              <a:rPr lang="cs-CZ" sz="1050" b="1" i="1" dirty="0" smtClean="0">
                <a:hlinkClick r:id="rId8"/>
              </a:rPr>
              <a:t>|</a:t>
            </a:r>
            <a:endParaRPr lang="cs-CZ" sz="1050" b="1" i="1" dirty="0" smtClean="0"/>
          </a:p>
          <a:p>
            <a:r>
              <a:rPr lang="cs-CZ" sz="1050" b="1" i="1" dirty="0" err="1" smtClean="0"/>
              <a:t>frog</a:t>
            </a:r>
            <a:r>
              <a:rPr lang="cs-CZ" sz="1050" b="1" i="1" dirty="0" smtClean="0"/>
              <a:t>    </a:t>
            </a:r>
            <a:r>
              <a:rPr lang="cs-CZ" sz="1050" b="1" i="1" dirty="0">
                <a:hlinkClick r:id="rId9"/>
              </a:rPr>
              <a:t>http://office.microsoft.com/cs-cz/images/results.aspx?qu=%C5%BE%C3%A1ba&amp;ex=1#ai:MC900356163</a:t>
            </a:r>
            <a:r>
              <a:rPr lang="cs-CZ" sz="1050" b="1" i="1" dirty="0" smtClean="0">
                <a:hlinkClick r:id="rId9"/>
              </a:rPr>
              <a:t>|</a:t>
            </a:r>
            <a:endParaRPr lang="cs-CZ" sz="1050" b="1" i="1" dirty="0" smtClean="0"/>
          </a:p>
          <a:p>
            <a:r>
              <a:rPr lang="cs-CZ" sz="1050" b="1" i="1" dirty="0" err="1" smtClean="0"/>
              <a:t>whale</a:t>
            </a:r>
            <a:r>
              <a:rPr lang="cs-CZ" sz="1050" b="1" i="1" dirty="0" smtClean="0"/>
              <a:t>    </a:t>
            </a:r>
            <a:r>
              <a:rPr lang="cs-CZ" sz="1050" b="1" i="1" dirty="0">
                <a:hlinkClick r:id="rId10"/>
              </a:rPr>
              <a:t>http://office.microsoft.com/cs-cz/images/results.aspx?qu=velrybA&amp;ex=1#ai:MC900370862</a:t>
            </a:r>
            <a:r>
              <a:rPr lang="cs-CZ" sz="1050" b="1" i="1" dirty="0" smtClean="0">
                <a:hlinkClick r:id="rId10"/>
              </a:rPr>
              <a:t>|</a:t>
            </a:r>
            <a:endParaRPr lang="cs-CZ" sz="1050" b="1" i="1" dirty="0" smtClean="0"/>
          </a:p>
          <a:p>
            <a:endParaRPr lang="cs-CZ" sz="1050" b="1" i="1" dirty="0"/>
          </a:p>
          <a:p>
            <a:endParaRPr lang="cs-CZ" sz="1050" b="1" i="1" dirty="0"/>
          </a:p>
          <a:p>
            <a:endParaRPr lang="cs-CZ" sz="1050" b="1" i="1" dirty="0"/>
          </a:p>
          <a:p>
            <a:r>
              <a:rPr lang="cs-CZ" sz="1050" dirty="0"/>
              <a:t>Vytvořeno: duben 2011, upraveno 2013</a:t>
            </a:r>
          </a:p>
        </p:txBody>
      </p:sp>
    </p:spTree>
    <p:extLst>
      <p:ext uri="{BB962C8B-B14F-4D97-AF65-F5344CB8AC3E}">
        <p14:creationId xmlns:p14="http://schemas.microsoft.com/office/powerpoint/2010/main" val="259600439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262</TotalTime>
  <Words>229</Words>
  <Application>Microsoft Office PowerPoint</Application>
  <PresentationFormat>Předvádění na obrazovce (4:3)</PresentationFormat>
  <Paragraphs>73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VY_32_INOVACE_09_AJ_Animals 5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VY_32_INOVACE_56_Animals- 5</dc:title>
  <cp:lastModifiedBy>Admin</cp:lastModifiedBy>
  <cp:revision>20</cp:revision>
  <dcterms:modified xsi:type="dcterms:W3CDTF">2013-02-23T10:45:52Z</dcterms:modified>
</cp:coreProperties>
</file>