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97" r:id="rId2"/>
  </p:sldMasterIdLst>
  <p:sldIdLst>
    <p:sldId id="256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FF99"/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936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810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717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630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8089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2012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4970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590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73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4773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5598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1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C1159-70FA-420B-AC66-B61644D95A35}" type="datetimeFigureOut">
              <a:rPr lang="cs-CZ" smtClean="0"/>
              <a:pPr/>
              <a:t>9.4.2012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6188E-0B08-4DB5-AA08-36BD57F5C15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14" name="click.wav"/>
          </p:stSnd>
        </p:sndAc>
      </p:transition>
    </mc:Choice>
    <mc:Fallback>
      <p:transition spd="slow">
        <p:sndAc>
          <p:stSnd>
            <p:snd r:embed="rId1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C1159-70FA-420B-AC66-B61644D95A35}" type="datetimeFigureOut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9.4.2012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6188E-0B08-4DB5-AA08-36BD57F5C156}" type="slidenum">
              <a:rPr lang="cs-CZ" smtClean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prstClr val="white"/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98701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14" name="click.wav"/>
          </p:stSnd>
        </p:sndAc>
      </p:transition>
    </mc:Choice>
    <mc:Fallback>
      <p:transition spd="slow">
        <p:sndAc>
          <p:stSnd>
            <p:snd r:embed="rId13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1.wav"/><Relationship Id="rId3" Type="http://schemas.openxmlformats.org/officeDocument/2006/relationships/image" Target="../media/image1.wmf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3.png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1.wav"/><Relationship Id="rId3" Type="http://schemas.openxmlformats.org/officeDocument/2006/relationships/image" Target="../media/image1.wmf"/><Relationship Id="rId7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5.wmf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image" Target="../media/image2.wmf"/><Relationship Id="rId4" Type="http://schemas.openxmlformats.org/officeDocument/2006/relationships/image" Target="../media/image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audio31.wav"/><Relationship Id="rId3" Type="http://schemas.openxmlformats.org/officeDocument/2006/relationships/image" Target="../media/image1.wmf"/><Relationship Id="rId7" Type="http://schemas.openxmlformats.org/officeDocument/2006/relationships/image" Target="../media/image1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wmf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živatel\AppData\Local\Microsoft\Windows\Temporary Internet Files\Content.IE5\900VVYZS\MC9003914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815998" cy="1452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živatel\AppData\Local\Microsoft\Windows\Temporary Internet Files\Content.IE5\XGJZ7P72\MC9003614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641622"/>
            <a:ext cx="1818742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2177" y="620688"/>
            <a:ext cx="5773737" cy="144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55576" y="2708920"/>
            <a:ext cx="7632848" cy="2099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OP VK Peníze školám </a:t>
            </a:r>
            <a:r>
              <a:rPr lang="cs-CZ" sz="20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reg.č</a:t>
            </a:r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CZ.1.07/1.4.00/21.0385 </a:t>
            </a: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endParaRPr lang="cs-CZ" sz="2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VY_32_INOVACE_05_SČÍTÁNÍ </a:t>
            </a:r>
            <a:r>
              <a:rPr lang="cs-CZ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 ODČÍTÁNÍ DO </a:t>
            </a:r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20</a:t>
            </a:r>
          </a:p>
          <a:p>
            <a:pPr lvl="0" algn="ctr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cs-CZ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BEZ PŘECHODU PŘES DESÍTKU</a:t>
            </a:r>
            <a:endParaRPr lang="cs-CZ" sz="2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915816" y="522920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Doporučeno pro: 1. ročník ZŠ</a:t>
            </a: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Předmět: Matematika</a:t>
            </a:r>
          </a:p>
          <a:p>
            <a:pPr lvl="0"/>
            <a:r>
              <a:rPr lang="cs-CZ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Autor: Mgr. Věra Tomšů</a:t>
            </a:r>
          </a:p>
        </p:txBody>
      </p:sp>
      <p:pic>
        <p:nvPicPr>
          <p:cNvPr id="1026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437112"/>
            <a:ext cx="2286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1633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8" name="click.wav"/>
          </p:stSnd>
        </p:sndAc>
      </p:transition>
    </mc:Choice>
    <mc:Fallback>
      <p:transition spd="slow"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živatel\AppData\Local\Microsoft\Windows\Temporary Internet Files\Content.IE5\900VVYZS\MC9003914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49669" y="463850"/>
            <a:ext cx="1815998" cy="1452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živatel\AppData\Local\Microsoft\Windows\Temporary Internet Files\Content.IE5\XGJZ7P72\MC9003614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819631">
            <a:off x="327571" y="3932280"/>
            <a:ext cx="1818742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65493" y="1916832"/>
            <a:ext cx="7686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F0000">
                        <a:tint val="70000"/>
                        <a:satMod val="245000"/>
                      </a:srgbClr>
                    </a:gs>
                    <a:gs pos="75000">
                      <a:srgbClr val="FF0000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FF0000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/>
              </a:rPr>
              <a:t>NE, NE,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F0000">
                        <a:tint val="70000"/>
                        <a:satMod val="245000"/>
                      </a:srgbClr>
                    </a:gs>
                    <a:gs pos="75000">
                      <a:srgbClr val="FF0000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FF0000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/>
              </a:rPr>
              <a:t>TOHLE NENÍ SPRÁVNĚ.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5400" b="1" i="0" u="none" strike="noStrike" kern="0" cap="none" spc="0" normalizeH="0" baseline="0" noProof="0" dirty="0">
              <a:ln w="11430"/>
              <a:gradFill>
                <a:gsLst>
                  <a:gs pos="0">
                    <a:srgbClr val="FF0000">
                      <a:tint val="70000"/>
                      <a:satMod val="245000"/>
                    </a:srgbClr>
                  </a:gs>
                  <a:gs pos="75000">
                    <a:srgbClr val="FF0000">
                      <a:tint val="90000"/>
                      <a:shade val="60000"/>
                      <a:satMod val="240000"/>
                    </a:srgbClr>
                  </a:gs>
                  <a:gs pos="100000">
                    <a:srgbClr val="FF0000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5400" b="1" i="0" u="none" strike="noStrike" kern="0" cap="none" spc="0" normalizeH="0" baseline="0" noProof="0" dirty="0">
                <a:ln w="11430"/>
                <a:gradFill>
                  <a:gsLst>
                    <a:gs pos="0">
                      <a:srgbClr val="FF0000">
                        <a:tint val="70000"/>
                        <a:satMod val="245000"/>
                      </a:srgbClr>
                    </a:gs>
                    <a:gs pos="75000">
                      <a:srgbClr val="FF0000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FF0000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alibri"/>
              </a:rPr>
              <a:t>ZKUS TO ZNOVU.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Picture 3" descr="C:\Users\uživatel\AppData\Local\Microsoft\Windows\Temporary Internet Files\Content.IE5\XGJZ7P72\MC90043825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46568" y="531703"/>
            <a:ext cx="2822863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uživatel\AppData\Local\Microsoft\Windows\Temporary Internet Files\Content.IE5\XGJZ7P72\MC900432673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0846" y="4749272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984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8" name="explode.wav"/>
          </p:stSnd>
        </p:sndAc>
      </p:transition>
    </mc:Choice>
    <mc:Fallback>
      <p:transition spd="slow">
        <p:sndAc>
          <p:stSnd>
            <p:snd r:embed="rId2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živatel\AppData\Local\Microsoft\Windows\Temporary Internet Files\Content.IE5\L8UM0JM8\MC90044501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65695" y="1232363"/>
            <a:ext cx="4236720" cy="450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živatel\AppData\Local\Microsoft\Windows\Temporary Internet Files\Content.IE5\900VVYZS\MC9003914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4049"/>
            <a:ext cx="1815998" cy="1452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živatel\AppData\Local\Microsoft\Windows\Temporary Internet Files\Content.IE5\XGJZ7P72\MC9003614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000957"/>
            <a:ext cx="1818742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619672" y="310508"/>
            <a:ext cx="79928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3200" b="1" kern="0" dirty="0">
                <a:solidFill>
                  <a:srgbClr val="FF0000"/>
                </a:solidFill>
                <a:latin typeface="Calibri"/>
              </a:rPr>
              <a:t>Klikni na správný výsledek pod příkladem.</a:t>
            </a:r>
          </a:p>
        </p:txBody>
      </p:sp>
      <p:sp>
        <p:nvSpPr>
          <p:cNvPr id="3" name="Obdélník 2"/>
          <p:cNvSpPr/>
          <p:nvPr/>
        </p:nvSpPr>
        <p:spPr>
          <a:xfrm>
            <a:off x="425114" y="1677031"/>
            <a:ext cx="16369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   14 + 3</a:t>
            </a:r>
            <a:endParaRPr lang="cs-CZ" kern="0" dirty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4" name="Obdélník 3">
            <a:hlinkClick r:id="rId6" action="ppaction://hlinksldjump"/>
          </p:cNvPr>
          <p:cNvSpPr/>
          <p:nvPr/>
        </p:nvSpPr>
        <p:spPr>
          <a:xfrm>
            <a:off x="258565" y="2000196"/>
            <a:ext cx="7569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</a:rPr>
              <a:t> 16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72192" y="2015507"/>
            <a:ext cx="7569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</a:rPr>
              <a:t> 17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Obdélník 5">
            <a:hlinkClick r:id="rId6" action="ppaction://hlinksldjump"/>
          </p:cNvPr>
          <p:cNvSpPr/>
          <p:nvPr/>
        </p:nvSpPr>
        <p:spPr>
          <a:xfrm>
            <a:off x="1545033" y="2015507"/>
            <a:ext cx="7569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</a:rPr>
              <a:t> 11</a:t>
            </a: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99100" y="2566142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18 - 5</a:t>
            </a:r>
            <a:endParaRPr lang="cs-CZ" kern="0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62760" y="2889307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13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9" name="Obdélník 8">
            <a:hlinkClick r:id="rId6" action="ppaction://hlinksldjump"/>
          </p:cNvPr>
          <p:cNvSpPr/>
          <p:nvPr/>
        </p:nvSpPr>
        <p:spPr>
          <a:xfrm>
            <a:off x="966929" y="2889307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12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0" name="Obdélník 9">
            <a:hlinkClick r:id="rId6" action="ppaction://hlinksldjump"/>
          </p:cNvPr>
          <p:cNvSpPr/>
          <p:nvPr/>
        </p:nvSpPr>
        <p:spPr>
          <a:xfrm>
            <a:off x="1619672" y="2889307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11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11548" y="3381641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19 - 2</a:t>
            </a:r>
            <a:endParaRPr lang="cs-CZ" kern="0" dirty="0">
              <a:solidFill>
                <a:srgbClr val="0070C0"/>
              </a:solidFill>
              <a:latin typeface="Calibri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94911" y="1331255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>
                <a:solidFill>
                  <a:srgbClr val="FF0000"/>
                </a:solidFill>
                <a:latin typeface="Calibri"/>
              </a:rPr>
              <a:t>18 - 5</a:t>
            </a:r>
            <a:endParaRPr lang="cs-CZ" kern="0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3" name="Obdélník 12">
            <a:hlinkClick r:id="rId6" action="ppaction://hlinksldjump"/>
          </p:cNvPr>
          <p:cNvSpPr/>
          <p:nvPr/>
        </p:nvSpPr>
        <p:spPr>
          <a:xfrm>
            <a:off x="362760" y="3704806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15</a:t>
            </a:r>
            <a:endParaRPr lang="cs-CZ" kern="0" dirty="0">
              <a:solidFill>
                <a:srgbClr val="0070C0"/>
              </a:solidFill>
            </a:endParaRPr>
          </a:p>
        </p:txBody>
      </p:sp>
      <p:sp>
        <p:nvSpPr>
          <p:cNvPr id="14" name="Obdélník 13">
            <a:hlinkClick r:id="rId6" action="ppaction://hlinksldjump"/>
          </p:cNvPr>
          <p:cNvSpPr/>
          <p:nvPr/>
        </p:nvSpPr>
        <p:spPr>
          <a:xfrm>
            <a:off x="924289" y="372075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16</a:t>
            </a:r>
            <a:endParaRPr lang="cs-CZ" kern="0" dirty="0">
              <a:solidFill>
                <a:srgbClr val="0070C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545033" y="370480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17</a:t>
            </a:r>
            <a:endParaRPr lang="cs-CZ" kern="0" dirty="0">
              <a:solidFill>
                <a:srgbClr val="0070C0"/>
              </a:solidFill>
            </a:endParaRPr>
          </a:p>
        </p:txBody>
      </p:sp>
      <p:sp>
        <p:nvSpPr>
          <p:cNvPr id="16" name="Obdélník 15">
            <a:hlinkClick r:id="rId6" action="ppaction://hlinksldjump"/>
          </p:cNvPr>
          <p:cNvSpPr/>
          <p:nvPr/>
        </p:nvSpPr>
        <p:spPr>
          <a:xfrm>
            <a:off x="7061384" y="1692341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11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7" name="Obdélník 16">
            <a:hlinkClick r:id="rId6" action="ppaction://hlinksldjump"/>
          </p:cNvPr>
          <p:cNvSpPr/>
          <p:nvPr/>
        </p:nvSpPr>
        <p:spPr>
          <a:xfrm>
            <a:off x="7685570" y="1692341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12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8304776" y="1692341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>
                <a:solidFill>
                  <a:srgbClr val="FF0000"/>
                </a:solidFill>
                <a:latin typeface="Calibri"/>
              </a:rPr>
              <a:t>13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22177" y="4221088"/>
            <a:ext cx="13244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13 + 7</a:t>
            </a:r>
            <a:endParaRPr lang="cs-CZ" kern="0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25114" y="4555692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20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21" name="Obdélník 20">
            <a:hlinkClick r:id="rId6" action="ppaction://hlinksldjump"/>
          </p:cNvPr>
          <p:cNvSpPr/>
          <p:nvPr/>
        </p:nvSpPr>
        <p:spPr>
          <a:xfrm>
            <a:off x="1077857" y="4558421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19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22" name="Obdélník 21">
            <a:hlinkClick r:id="rId6" action="ppaction://hlinksldjump"/>
          </p:cNvPr>
          <p:cNvSpPr/>
          <p:nvPr/>
        </p:nvSpPr>
        <p:spPr>
          <a:xfrm>
            <a:off x="1649228" y="4564990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18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51663" y="5000957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14 - 2</a:t>
            </a:r>
            <a:endParaRPr lang="cs-CZ" kern="0" dirty="0">
              <a:solidFill>
                <a:srgbClr val="0070C0"/>
              </a:solidFill>
              <a:latin typeface="Calibri"/>
            </a:endParaRPr>
          </a:p>
        </p:txBody>
      </p:sp>
      <p:sp>
        <p:nvSpPr>
          <p:cNvPr id="26" name="Obdélník 25">
            <a:hlinkClick r:id="rId6" action="ppaction://hlinksldjump"/>
          </p:cNvPr>
          <p:cNvSpPr/>
          <p:nvPr/>
        </p:nvSpPr>
        <p:spPr>
          <a:xfrm>
            <a:off x="425291" y="534646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>
                <a:solidFill>
                  <a:srgbClr val="0070C0"/>
                </a:solidFill>
                <a:latin typeface="Calibri"/>
              </a:rPr>
              <a:t>16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27" name="Obdélník 26">
            <a:hlinkClick r:id="rId6" action="ppaction://hlinksldjump"/>
          </p:cNvPr>
          <p:cNvSpPr/>
          <p:nvPr/>
        </p:nvSpPr>
        <p:spPr>
          <a:xfrm>
            <a:off x="1058006" y="534646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15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1725664" y="5324866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12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42027" y="5765099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15 - 4</a:t>
            </a:r>
            <a:endParaRPr lang="cs-CZ" kern="0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30" name="Obdélník 29">
            <a:hlinkClick r:id="rId6" action="ppaction://hlinksldjump"/>
          </p:cNvPr>
          <p:cNvSpPr/>
          <p:nvPr/>
        </p:nvSpPr>
        <p:spPr>
          <a:xfrm>
            <a:off x="425291" y="6088264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19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966929" y="6088264"/>
            <a:ext cx="8660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 11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024" name="Obdélník 1023">
            <a:hlinkClick r:id="rId6" action="ppaction://hlinksldjump"/>
          </p:cNvPr>
          <p:cNvSpPr/>
          <p:nvPr/>
        </p:nvSpPr>
        <p:spPr>
          <a:xfrm>
            <a:off x="1740057" y="6085847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>
                <a:solidFill>
                  <a:srgbClr val="FF0000"/>
                </a:solidFill>
                <a:latin typeface="Calibri"/>
              </a:rPr>
              <a:t>13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025" name="Obdélník 1024"/>
          <p:cNvSpPr/>
          <p:nvPr/>
        </p:nvSpPr>
        <p:spPr>
          <a:xfrm>
            <a:off x="2843808" y="5765099"/>
            <a:ext cx="14446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  14 </a:t>
            </a:r>
            <a:r>
              <a:rPr lang="cs-CZ" sz="3600" b="1" kern="0" dirty="0">
                <a:solidFill>
                  <a:srgbClr val="0070C0"/>
                </a:solidFill>
                <a:latin typeface="Calibri"/>
              </a:rPr>
              <a:t>- 2</a:t>
            </a:r>
            <a:endParaRPr lang="cs-CZ" kern="0" dirty="0">
              <a:solidFill>
                <a:srgbClr val="0070C0"/>
              </a:solidFill>
              <a:latin typeface="Calibri"/>
            </a:endParaRPr>
          </a:p>
        </p:txBody>
      </p:sp>
      <p:sp>
        <p:nvSpPr>
          <p:cNvPr id="1029" name="Obdélník 1028"/>
          <p:cNvSpPr/>
          <p:nvPr/>
        </p:nvSpPr>
        <p:spPr>
          <a:xfrm>
            <a:off x="2517436" y="6088264"/>
            <a:ext cx="861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  12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031" name="Obdélník 1030">
            <a:hlinkClick r:id="rId6" action="ppaction://hlinksldjump"/>
          </p:cNvPr>
          <p:cNvSpPr/>
          <p:nvPr/>
        </p:nvSpPr>
        <p:spPr>
          <a:xfrm>
            <a:off x="3170179" y="6088264"/>
            <a:ext cx="861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  16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032" name="Obdélník 1031">
            <a:hlinkClick r:id="rId6" action="ppaction://hlinksldjump"/>
          </p:cNvPr>
          <p:cNvSpPr/>
          <p:nvPr/>
        </p:nvSpPr>
        <p:spPr>
          <a:xfrm>
            <a:off x="3822922" y="6085845"/>
            <a:ext cx="8611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  13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5189940" y="5765099"/>
            <a:ext cx="13244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12 + 6</a:t>
            </a:r>
            <a:endParaRPr lang="cs-CZ" kern="0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25" name="Obdélník 24">
            <a:hlinkClick r:id="rId6" action="ppaction://hlinksldjump"/>
          </p:cNvPr>
          <p:cNvSpPr/>
          <p:nvPr/>
        </p:nvSpPr>
        <p:spPr>
          <a:xfrm>
            <a:off x="4920431" y="6088264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19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027" name="Obdélník 1026">
            <a:hlinkClick r:id="rId6" action="ppaction://hlinksldjump"/>
          </p:cNvPr>
          <p:cNvSpPr/>
          <p:nvPr/>
        </p:nvSpPr>
        <p:spPr>
          <a:xfrm>
            <a:off x="5624321" y="6085844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17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033" name="Obdélník 1032"/>
          <p:cNvSpPr/>
          <p:nvPr/>
        </p:nvSpPr>
        <p:spPr>
          <a:xfrm>
            <a:off x="6268858" y="6058139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18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034" name="Obdélník 1033"/>
          <p:cNvSpPr/>
          <p:nvPr/>
        </p:nvSpPr>
        <p:spPr>
          <a:xfrm>
            <a:off x="7339450" y="4027968"/>
            <a:ext cx="15584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10 + 10</a:t>
            </a:r>
            <a:endParaRPr lang="cs-CZ" kern="0" dirty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1035" name="Obdélník 1034">
            <a:hlinkClick r:id="rId6" action="ppaction://hlinksldjump"/>
          </p:cNvPr>
          <p:cNvSpPr/>
          <p:nvPr/>
        </p:nvSpPr>
        <p:spPr>
          <a:xfrm>
            <a:off x="7091033" y="4351135"/>
            <a:ext cx="52290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>
                <a:solidFill>
                  <a:srgbClr val="0070C0"/>
                </a:solidFill>
                <a:latin typeface="Calibri"/>
              </a:rPr>
              <a:t> </a:t>
            </a: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0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036" name="Obdélník 1035"/>
          <p:cNvSpPr/>
          <p:nvPr/>
        </p:nvSpPr>
        <p:spPr>
          <a:xfrm>
            <a:off x="7674364" y="4351134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20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037" name="Obdélník 1036">
            <a:hlinkClick r:id="rId6" action="ppaction://hlinksldjump"/>
          </p:cNvPr>
          <p:cNvSpPr/>
          <p:nvPr/>
        </p:nvSpPr>
        <p:spPr>
          <a:xfrm>
            <a:off x="8337181" y="4351136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10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039" name="Obdélník 1038"/>
          <p:cNvSpPr/>
          <p:nvPr/>
        </p:nvSpPr>
        <p:spPr>
          <a:xfrm>
            <a:off x="7418157" y="3105835"/>
            <a:ext cx="1236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16 - 5</a:t>
            </a:r>
            <a:endParaRPr lang="cs-CZ" kern="0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040" name="Obdélník 1039"/>
          <p:cNvSpPr/>
          <p:nvPr/>
        </p:nvSpPr>
        <p:spPr>
          <a:xfrm>
            <a:off x="7057161" y="3478777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11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041" name="Obdélník 1040">
            <a:hlinkClick r:id="rId6" action="ppaction://hlinksldjump"/>
          </p:cNvPr>
          <p:cNvSpPr/>
          <p:nvPr/>
        </p:nvSpPr>
        <p:spPr>
          <a:xfrm>
            <a:off x="7684438" y="3473560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FF0000"/>
                </a:solidFill>
                <a:latin typeface="Calibri"/>
              </a:rPr>
              <a:t>12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042" name="Obdélník 1041">
            <a:hlinkClick r:id="rId6" action="ppaction://hlinksldjump"/>
          </p:cNvPr>
          <p:cNvSpPr/>
          <p:nvPr/>
        </p:nvSpPr>
        <p:spPr>
          <a:xfrm>
            <a:off x="8293397" y="3458420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>
                <a:solidFill>
                  <a:srgbClr val="FF0000"/>
                </a:solidFill>
                <a:latin typeface="Calibri"/>
              </a:rPr>
              <a:t>13</a:t>
            </a:r>
            <a:endParaRPr lang="cs-CZ" kern="0" dirty="0">
              <a:solidFill>
                <a:srgbClr val="FF0000"/>
              </a:solidFill>
            </a:endParaRPr>
          </a:p>
        </p:txBody>
      </p:sp>
      <p:sp>
        <p:nvSpPr>
          <p:cNvPr id="1043" name="Obdélník 1042"/>
          <p:cNvSpPr/>
          <p:nvPr/>
        </p:nvSpPr>
        <p:spPr>
          <a:xfrm>
            <a:off x="7383533" y="2236858"/>
            <a:ext cx="13244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11 + 9</a:t>
            </a:r>
            <a:endParaRPr lang="cs-CZ" kern="0" dirty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1044" name="Obdélník 1043"/>
          <p:cNvSpPr/>
          <p:nvPr/>
        </p:nvSpPr>
        <p:spPr>
          <a:xfrm>
            <a:off x="7057161" y="2559317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20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045" name="Obdélník 1044">
            <a:hlinkClick r:id="rId6" action="ppaction://hlinksldjump"/>
          </p:cNvPr>
          <p:cNvSpPr/>
          <p:nvPr/>
        </p:nvSpPr>
        <p:spPr>
          <a:xfrm>
            <a:off x="7709903" y="2559316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10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046" name="Obdélník 1045">
            <a:hlinkClick r:id="rId6" action="ppaction://hlinksldjump"/>
          </p:cNvPr>
          <p:cNvSpPr/>
          <p:nvPr/>
        </p:nvSpPr>
        <p:spPr>
          <a:xfrm>
            <a:off x="8337180" y="2559315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cs-CZ" sz="3600" b="1" kern="0" dirty="0" smtClean="0">
                <a:solidFill>
                  <a:srgbClr val="0070C0"/>
                </a:solidFill>
                <a:latin typeface="Calibri"/>
              </a:rPr>
              <a:t>19</a:t>
            </a:r>
            <a:endParaRPr lang="cs-CZ" kern="0" dirty="0">
              <a:solidFill>
                <a:sysClr val="windowText" lastClr="000000"/>
              </a:solidFill>
            </a:endParaRPr>
          </a:p>
        </p:txBody>
      </p:sp>
      <p:sp>
        <p:nvSpPr>
          <p:cNvPr id="1047" name="Obdélník 1046"/>
          <p:cNvSpPr/>
          <p:nvPr/>
        </p:nvSpPr>
        <p:spPr>
          <a:xfrm>
            <a:off x="2565695" y="5324122"/>
            <a:ext cx="2118360" cy="41719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8" name="Obdélník 1047"/>
          <p:cNvSpPr/>
          <p:nvPr/>
        </p:nvSpPr>
        <p:spPr>
          <a:xfrm>
            <a:off x="4684055" y="5324122"/>
            <a:ext cx="2118360" cy="41719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49" name="Obdélník 1048"/>
          <p:cNvSpPr/>
          <p:nvPr/>
        </p:nvSpPr>
        <p:spPr>
          <a:xfrm>
            <a:off x="6156176" y="3429000"/>
            <a:ext cx="646239" cy="189512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0" name="Obdélník 1049"/>
          <p:cNvSpPr/>
          <p:nvPr/>
        </p:nvSpPr>
        <p:spPr>
          <a:xfrm>
            <a:off x="2565695" y="4564990"/>
            <a:ext cx="2118360" cy="7591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1" name="Obdélník 1050"/>
          <p:cNvSpPr/>
          <p:nvPr/>
        </p:nvSpPr>
        <p:spPr>
          <a:xfrm>
            <a:off x="2565695" y="3205646"/>
            <a:ext cx="1059180" cy="135934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2" name="Obdélník 1051"/>
          <p:cNvSpPr/>
          <p:nvPr/>
        </p:nvSpPr>
        <p:spPr>
          <a:xfrm>
            <a:off x="2565695" y="1232363"/>
            <a:ext cx="1000426" cy="422057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3" name="Obdélník 1052"/>
          <p:cNvSpPr/>
          <p:nvPr/>
        </p:nvSpPr>
        <p:spPr>
          <a:xfrm>
            <a:off x="4684055" y="2236858"/>
            <a:ext cx="1266637" cy="64562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4" name="Obdélník 1053"/>
          <p:cNvSpPr/>
          <p:nvPr/>
        </p:nvSpPr>
        <p:spPr>
          <a:xfrm>
            <a:off x="3566121" y="1232363"/>
            <a:ext cx="3236294" cy="1004495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5" name="Obdélník 1054"/>
          <p:cNvSpPr/>
          <p:nvPr/>
        </p:nvSpPr>
        <p:spPr>
          <a:xfrm>
            <a:off x="5950692" y="2236858"/>
            <a:ext cx="851723" cy="119214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6" name="Obdélník 1055"/>
          <p:cNvSpPr/>
          <p:nvPr/>
        </p:nvSpPr>
        <p:spPr>
          <a:xfrm>
            <a:off x="2565695" y="1654420"/>
            <a:ext cx="1059180" cy="1558053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7" name="Obdélník 1056"/>
          <p:cNvSpPr/>
          <p:nvPr/>
        </p:nvSpPr>
        <p:spPr>
          <a:xfrm>
            <a:off x="3624875" y="2236858"/>
            <a:ext cx="1059180" cy="2321563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9" name="Obdélník 1058"/>
          <p:cNvSpPr/>
          <p:nvPr/>
        </p:nvSpPr>
        <p:spPr>
          <a:xfrm>
            <a:off x="4667428" y="2867953"/>
            <a:ext cx="1472121" cy="2435559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73442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7" name="click.wav"/>
          </p:stSnd>
        </p:sndAc>
      </p:transition>
    </mc:Choice>
    <mc:Fallback>
      <p:transition spd="slow">
        <p:sndAc>
          <p:stSnd>
            <p:snd r:embed="rId2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2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2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1" dur="2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2000"/>
                                        <p:tgtEl>
                                          <p:spTgt spid="1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2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2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7" grpId="0" animBg="1"/>
      <p:bldP spid="1048" grpId="0" animBg="1"/>
      <p:bldP spid="1049" grpId="0" animBg="1"/>
      <p:bldP spid="1050" grpId="0" animBg="1"/>
      <p:bldP spid="1051" grpId="0" animBg="1"/>
      <p:bldP spid="1052" grpId="0" animBg="1"/>
      <p:bldP spid="1053" grpId="0" animBg="1"/>
      <p:bldP spid="1054" grpId="0" animBg="1"/>
      <p:bldP spid="1055" grpId="0" animBg="1"/>
      <p:bldP spid="1056" grpId="0" animBg="1"/>
      <p:bldP spid="1057" grpId="0" animBg="1"/>
      <p:bldP spid="105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uživatel\AppData\Local\Microsoft\Windows\Temporary Internet Files\Content.IE5\900VVYZS\MC90039144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925515"/>
            <a:ext cx="1815998" cy="1452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živatel\AppData\Local\Microsoft\Windows\Temporary Internet Files\Content.IE5\XGJZ7P72\MC9003614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4597148">
            <a:off x="7040384" y="309971"/>
            <a:ext cx="1818742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207158" y="1455167"/>
            <a:ext cx="7912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cs-CZ" sz="5400" b="1" kern="0" dirty="0">
                <a:ln w="11430"/>
                <a:gradFill>
                  <a:gsLst>
                    <a:gs pos="0">
                      <a:srgbClr val="FF0000">
                        <a:tint val="70000"/>
                        <a:satMod val="245000"/>
                      </a:srgbClr>
                    </a:gs>
                    <a:gs pos="75000">
                      <a:srgbClr val="FF0000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FF0000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JAK SE TI DAŘILO ?</a:t>
            </a:r>
          </a:p>
        </p:txBody>
      </p:sp>
      <p:pic>
        <p:nvPicPr>
          <p:cNvPr id="8" name="Picture 2" descr="C:\Users\uživatel\AppData\Local\Microsoft\Windows\Temporary Internet Files\Content.IE5\SAFH5PJD\MC9002321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2636912"/>
            <a:ext cx="1875576" cy="178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uživatel\AppData\Local\Microsoft\Windows\Temporary Internet Files\Content.IE5\XGJZ7P72\MC900432587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9742" y="259036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uživatel\AppData\Local\Microsoft\Windows\Temporary Internet Files\Content.IE5\SAFH5PJD\MC900431597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4841" y="2478685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12774" y="4797152"/>
            <a:ext cx="21932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cs-CZ" sz="3600" b="1" kern="0" dirty="0">
                <a:ln w="11430"/>
                <a:gradFill>
                  <a:gsLst>
                    <a:gs pos="0">
                      <a:srgbClr val="FF0000">
                        <a:tint val="70000"/>
                        <a:satMod val="245000"/>
                      </a:srgbClr>
                    </a:gs>
                    <a:gs pos="75000">
                      <a:srgbClr val="FF0000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FF0000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Jsi šikulka.</a:t>
            </a:r>
          </a:p>
        </p:txBody>
      </p:sp>
      <p:sp>
        <p:nvSpPr>
          <p:cNvPr id="5" name="Obdélník 4"/>
          <p:cNvSpPr/>
          <p:nvPr/>
        </p:nvSpPr>
        <p:spPr>
          <a:xfrm>
            <a:off x="3707904" y="4653135"/>
            <a:ext cx="24624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cs-CZ" sz="3600" b="1" kern="0" dirty="0">
                <a:ln w="11430"/>
                <a:gradFill>
                  <a:gsLst>
                    <a:gs pos="0">
                      <a:srgbClr val="FF0000">
                        <a:tint val="70000"/>
                        <a:satMod val="245000"/>
                      </a:srgbClr>
                    </a:gs>
                    <a:gs pos="75000">
                      <a:srgbClr val="FF0000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FF0000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Nebylo to tak špatné.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464841" y="4653135"/>
            <a:ext cx="242552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cs-CZ" sz="3600" b="1" kern="0" dirty="0">
                <a:ln w="11430"/>
                <a:gradFill>
                  <a:gsLst>
                    <a:gs pos="0">
                      <a:srgbClr val="FF0000">
                        <a:tint val="70000"/>
                        <a:satMod val="245000"/>
                      </a:srgbClr>
                    </a:gs>
                    <a:gs pos="75000">
                      <a:srgbClr val="FF0000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FF0000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Musíš se ještě hodně učit.</a:t>
            </a:r>
          </a:p>
        </p:txBody>
      </p:sp>
      <p:sp>
        <p:nvSpPr>
          <p:cNvPr id="12" name="Zaoblený obdélník 11"/>
          <p:cNvSpPr/>
          <p:nvPr/>
        </p:nvSpPr>
        <p:spPr>
          <a:xfrm>
            <a:off x="755576" y="4653135"/>
            <a:ext cx="2520280" cy="194421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3685421" y="4627550"/>
            <a:ext cx="2462458" cy="194421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464841" y="4627550"/>
            <a:ext cx="2425523" cy="194421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2341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8" name="applause.wav"/>
          </p:stSnd>
        </p:sndAc>
      </p:transition>
    </mc:Choice>
    <mc:Fallback>
      <p:transition spd="slow">
        <p:sndAc>
          <p:stSnd>
            <p:snd r:embed="rId2" name="applau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:sndAc>
          <p:stSnd>
            <p:snd r:embed="rId3" name="click.wav"/>
          </p:stSnd>
        </p:sndAc>
      </p:transition>
    </mc:Choice>
    <mc:Fallback>
      <p:transition spd="slow">
        <p:sndAc>
          <p:stSnd>
            <p:snd r:embed="rId2" name="click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249</TotalTime>
  <Words>162</Words>
  <Application>Microsoft Office PowerPoint</Application>
  <PresentationFormat>Předvádění na obrazovce (4:3)</PresentationFormat>
  <Paragraphs>67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Summer</vt:lpstr>
      <vt:lpstr>1_Summer</vt:lpstr>
      <vt:lpstr>Snímek 1</vt:lpstr>
      <vt:lpstr>Snímek 2</vt:lpstr>
      <vt:lpstr>Snímek 3</vt:lpstr>
      <vt:lpstr>Snímek 4</vt:lpstr>
      <vt:lpstr>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expert</cp:lastModifiedBy>
  <cp:revision>17</cp:revision>
  <dcterms:created xsi:type="dcterms:W3CDTF">2011-08-04T06:33:00Z</dcterms:created>
  <dcterms:modified xsi:type="dcterms:W3CDTF">2012-04-09T17:54:52Z</dcterms:modified>
</cp:coreProperties>
</file>