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58" r:id="rId2"/>
    <p:sldId id="257" r:id="rId3"/>
    <p:sldId id="262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701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C1BE2-8697-4281-8145-E8C43B4DFCD0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5271F-4F67-4258-A70D-C77E8C099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2991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14.7.2014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5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4.wmf"/><Relationship Id="rId7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6.jpeg"/><Relationship Id="rId10" Type="http://schemas.openxmlformats.org/officeDocument/2006/relationships/image" Target="../media/image14.jpeg"/><Relationship Id="rId4" Type="http://schemas.openxmlformats.org/officeDocument/2006/relationships/image" Target="../media/image5.jpeg"/><Relationship Id="rId9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%C5%99eka&amp;ex=1#ai:MP900200937|" TargetMode="External"/><Relationship Id="rId13" Type="http://schemas.openxmlformats.org/officeDocument/2006/relationships/hyperlink" Target="http://office.microsoft.com/cs-cz/images/results.aspx?qu=stodola&amp;ex=1#ai:MC900279194|" TargetMode="External"/><Relationship Id="rId3" Type="http://schemas.openxmlformats.org/officeDocument/2006/relationships/hyperlink" Target="http://office.microsoft.com/cs-cz/images/results.aspx?qu=les&amp;ex=1#ai:MP900399625|" TargetMode="External"/><Relationship Id="rId7" Type="http://schemas.openxmlformats.org/officeDocument/2006/relationships/hyperlink" Target="http://office.microsoft.com/cs-cz/images/results.aspx?qu=rybn%C3%ADk&amp;ex=1#ai:MC900335190|" TargetMode="External"/><Relationship Id="rId12" Type="http://schemas.openxmlformats.org/officeDocument/2006/relationships/hyperlink" Target="http://office.microsoft.com/cs-cz/images/results.aspx?qu=pole&amp;ex=1#ai:MP900400540|" TargetMode="External"/><Relationship Id="rId2" Type="http://schemas.openxmlformats.org/officeDocument/2006/relationships/hyperlink" Target="http://office.microsoft.com/cs-cz/images/results.aspx?qu=les&amp;ex=1#ai:MP900402708|" TargetMode="External"/><Relationship Id="rId16" Type="http://schemas.openxmlformats.org/officeDocument/2006/relationships/hyperlink" Target="http://office.microsoft.com/cs-cz/images/results.aspx?qu=kr%C3%A1vy&amp;ex=1#ai:MP900425225|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rybn%C3%ADk&amp;ex=1#ai:MP900149106|" TargetMode="External"/><Relationship Id="rId11" Type="http://schemas.openxmlformats.org/officeDocument/2006/relationships/hyperlink" Target="http://office.microsoft.com/cs-cz/images/results.aspx?qu=pole&amp;ex=1#ai:MP900426490|" TargetMode="External"/><Relationship Id="rId5" Type="http://schemas.openxmlformats.org/officeDocument/2006/relationships/hyperlink" Target="http://office.microsoft.com/cs-cz/images/results.aspx?qu=les&amp;ex=1#ai:MC900325832|" TargetMode="External"/><Relationship Id="rId15" Type="http://schemas.openxmlformats.org/officeDocument/2006/relationships/hyperlink" Target="http://office.microsoft.com/cs-cz/images/results.aspx?qu=d%C5%AFm&amp;ex=1#ai:MP900430538|" TargetMode="External"/><Relationship Id="rId10" Type="http://schemas.openxmlformats.org/officeDocument/2006/relationships/hyperlink" Target="http://office.microsoft.com/cs-cz/images/results.aspx?qu=h%C5%99i%C5%A1t%C4%9B&amp;ex=1#ai:MC900335164|" TargetMode="External"/><Relationship Id="rId4" Type="http://schemas.openxmlformats.org/officeDocument/2006/relationships/hyperlink" Target="http://office.microsoft.com/cs-cz/images/results.aspx?qu=les&amp;ex=1#ai:MP900401621|" TargetMode="External"/><Relationship Id="rId9" Type="http://schemas.openxmlformats.org/officeDocument/2006/relationships/hyperlink" Target="http://office.microsoft.com/cs-cz/images/results.aspx?qu=%C5%99eka&amp;ex=1#ai:MP900400064|" TargetMode="External"/><Relationship Id="rId14" Type="http://schemas.openxmlformats.org/officeDocument/2006/relationships/hyperlink" Target="http://office.microsoft.com/cs-cz/images/results.aspx?qu=d%C5%AFm&amp;ex=1#ai:MP900430881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VY_32_INOVACE_10_AJ_Animals 6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522912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Jazyk a jazyková komunikace</a:t>
            </a:r>
          </a:p>
          <a:p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             Anglický jazyk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68369" y="5157192"/>
            <a:ext cx="35997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Mgr. Irena Trefilová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43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81454" y="188640"/>
            <a:ext cx="28378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ANOTACE</a:t>
            </a:r>
            <a:endParaRPr lang="cs-CZ" sz="4000" b="1" dirty="0" smtClean="0">
              <a:ln w="18000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1720840"/>
            <a:ext cx="87129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3. až 5.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ZŠ</a:t>
            </a: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slova: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animal</a:t>
            </a:r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live, country, house,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farm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forest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field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meadow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pond</a:t>
            </a:r>
            <a:endParaRPr lang="cs-CZ" b="1" dirty="0" smtClean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procvičování slovní zásoby </a:t>
            </a:r>
            <a:r>
              <a:rPr lang="cs-CZ" b="1" dirty="0" smtClean="0">
                <a:ln w="18000">
                  <a:solidFill>
                    <a:schemeClr val="accent4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tématu.</a:t>
            </a:r>
            <a:endParaRPr lang="cs-CZ" b="1" dirty="0">
              <a:ln w="18000">
                <a:solidFill>
                  <a:schemeClr val="accent4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684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368939"/>
            <a:ext cx="899284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Animals</a:t>
            </a:r>
            <a:r>
              <a:rPr lang="cs-CZ" sz="48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6</a:t>
            </a:r>
            <a:r>
              <a:rPr lang="cs-CZ" sz="44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</a:t>
            </a:r>
            <a:r>
              <a:rPr lang="cs-CZ" sz="40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Where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 </a:t>
            </a:r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animals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live?</a:t>
            </a:r>
          </a:p>
        </p:txBody>
      </p:sp>
      <p:pic>
        <p:nvPicPr>
          <p:cNvPr id="1026" name="Picture 2" descr="C:\Documents and Settings\notebook\Local Settings\Temporary Internet Files\Content.IE5\T03THZB6\MP90014910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286" y="1959790"/>
            <a:ext cx="1728079" cy="116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notebook\Local Settings\Temporary Internet Files\Content.IE5\T03THZB6\MC9003351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768" y="1267082"/>
            <a:ext cx="1514679" cy="132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notebook\Local Settings\Temporary Internet Files\Content.IE5\T03THZB6\MP90040006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650" y="4136627"/>
            <a:ext cx="1594575" cy="127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notebook\Local Settings\Temporary Internet Files\Content.IE5\3LP0YC6G\MP90020093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785142"/>
            <a:ext cx="1413830" cy="211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notebook\Local Settings\Temporary Internet Files\Content.IE5\3LP0YC6G\MC90033516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823" y="5545977"/>
            <a:ext cx="1567834" cy="128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notebook\Local Settings\Temporary Internet Files\Content.IE5\4E3NUNQS\MC90027919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58" y="5613502"/>
            <a:ext cx="1811426" cy="124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notebook\Local Settings\Temporary Internet Files\Content.IE5\T03THZB6\MP90043053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713" y="5286724"/>
            <a:ext cx="1578315" cy="154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notebook\Local Settings\Temporary Internet Files\Content.IE5\O8AV1WUZ\MP90040054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981" y="3296449"/>
            <a:ext cx="1871987" cy="124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Documents and Settings\notebook\Local Settings\Temporary Internet Files\Content.IE5\4E3NUNQS\MP90039962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748" y="4751170"/>
            <a:ext cx="1790252" cy="1432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Documents and Settings\notebook\Local Settings\Temporary Internet Files\Content.IE5\3LP0YC6G\MP900402708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71" y="4900598"/>
            <a:ext cx="1265734" cy="158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Documents and Settings\notebook\Local Settings\Temporary Internet Files\Content.IE5\O8AV1WUZ\MC90032583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649" y="1580022"/>
            <a:ext cx="1334125" cy="133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Documents and Settings\notebook\Local Settings\Temporary Internet Files\Content.IE5\T03THZB6\MP900401621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95" y="1335181"/>
            <a:ext cx="1159686" cy="144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Documents and Settings\notebook\Local Settings\Temporary Internet Files\Content.IE5\T03THZB6\MP900426490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5" y="3296449"/>
            <a:ext cx="1784519" cy="119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Documents and Settings\notebook\Local Settings\Temporary Internet Files\Content.IE5\T03THZB6\MP900425225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628" y="3666328"/>
            <a:ext cx="1407855" cy="92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Admin\AppData\Local\Temp\MP900430881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810" y="1171209"/>
            <a:ext cx="1532692" cy="193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21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368939"/>
            <a:ext cx="56345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Where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 </a:t>
            </a:r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animals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live?</a:t>
            </a:r>
          </a:p>
        </p:txBody>
      </p:sp>
      <p:pic>
        <p:nvPicPr>
          <p:cNvPr id="1026" name="Picture 2" descr="C:\Documents and Settings\notebook\Local Settings\Temporary Internet Files\Content.IE5\T03THZB6\MP90014910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290" y="3212976"/>
            <a:ext cx="1728079" cy="116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notebook\Local Settings\Temporary Internet Files\Content.IE5\4E3NUNQS\MC9002791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56434"/>
            <a:ext cx="1811426" cy="124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notebook\Local Settings\Temporary Internet Files\Content.IE5\T03THZB6\MP9004305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290" y="4869160"/>
            <a:ext cx="1578315" cy="154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Documents and Settings\notebook\Local Settings\Temporary Internet Files\Content.IE5\T03THZB6\MP90042649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64855"/>
            <a:ext cx="1784519" cy="119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2339752" y="1700808"/>
            <a:ext cx="435394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in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country</a:t>
            </a:r>
          </a:p>
          <a:p>
            <a:endParaRPr lang="cs-CZ" sz="4400" b="1" dirty="0" smtClean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near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house</a:t>
            </a:r>
          </a:p>
          <a:p>
            <a:endParaRPr lang="cs-CZ" sz="4400" b="1" dirty="0" smtClean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on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farm</a:t>
            </a:r>
            <a:endParaRPr lang="cs-CZ" sz="4400" b="1" dirty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657" y="5518326"/>
            <a:ext cx="1408113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C:\Users\Admin\AppData\Local\Temp\MP90043088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560" y="815696"/>
            <a:ext cx="1532692" cy="193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63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4170" y="116632"/>
            <a:ext cx="56345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Where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 </a:t>
            </a:r>
            <a:r>
              <a:rPr lang="cs-CZ" sz="40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animals</a:t>
            </a:r>
            <a:r>
              <a:rPr lang="cs-CZ" sz="4000" b="1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live?</a:t>
            </a:r>
          </a:p>
        </p:txBody>
      </p:sp>
      <p:pic>
        <p:nvPicPr>
          <p:cNvPr id="1026" name="Picture 2" descr="C:\Documents and Settings\notebook\Local Settings\Temporary Internet Files\Content.IE5\T03THZB6\MP90014910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8" y="3258203"/>
            <a:ext cx="1728079" cy="116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notebook\Local Settings\Temporary Internet Files\Content.IE5\T03THZB6\MC9003351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325" y="1056336"/>
            <a:ext cx="1514679" cy="132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notebook\Local Settings\Temporary Internet Files\Content.IE5\T03THZB6\MP90040006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214" y="5351190"/>
            <a:ext cx="1594575" cy="127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notebook\Local Settings\Temporary Internet Files\Content.IE5\3LP0YC6G\MP90020093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585" y="669686"/>
            <a:ext cx="1413830" cy="211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notebook\Local Settings\Temporary Internet Files\Content.IE5\O8AV1WUZ\MP90040054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507" y="3258203"/>
            <a:ext cx="1871987" cy="1247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Documents and Settings\notebook\Local Settings\Temporary Internet Files\Content.IE5\4E3NUNQS\MP90039962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76" y="5188790"/>
            <a:ext cx="1790252" cy="1432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Documents and Settings\notebook\Local Settings\Temporary Internet Files\Content.IE5\3LP0YC6G\MP90040270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614" y="5044297"/>
            <a:ext cx="1265734" cy="158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Documents and Settings\notebook\Local Settings\Temporary Internet Files\Content.IE5\O8AV1WUZ\MC90032583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578" y="1094547"/>
            <a:ext cx="1334125" cy="133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Documents and Settings\notebook\Local Settings\Temporary Internet Files\Content.IE5\T03THZB6\MP90040162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95" y="1335181"/>
            <a:ext cx="1159686" cy="144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2333974" y="2415166"/>
            <a:ext cx="4137030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pond</a:t>
            </a:r>
            <a:endParaRPr lang="cs-CZ" sz="4400" b="1" dirty="0" smtClean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4400" b="1" dirty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meadow</a:t>
            </a:r>
            <a:endParaRPr lang="cs-CZ" sz="4400" b="1" dirty="0" smtClean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4400" b="1" dirty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field</a:t>
            </a:r>
            <a:endParaRPr lang="cs-CZ" sz="4400" b="1" dirty="0" smtClean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in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</a:t>
            </a:r>
            <a:r>
              <a:rPr lang="cs-CZ" sz="44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forest</a:t>
            </a:r>
            <a:endParaRPr lang="cs-CZ" sz="4400" b="1" dirty="0" smtClean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828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980728"/>
            <a:ext cx="8506368" cy="63940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Autor: Mgr. Irena Trefilová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r>
              <a:rPr lang="cs-CZ" dirty="0"/>
              <a:t>Použité obrázky pocházejí z webu http://office.microsoft.com  (Klipart):</a:t>
            </a:r>
          </a:p>
          <a:p>
            <a:endParaRPr lang="cs-CZ" sz="1050" b="1" i="1" dirty="0" smtClean="0"/>
          </a:p>
          <a:p>
            <a:r>
              <a:rPr lang="cs-CZ" sz="1050" b="1" i="1" dirty="0" err="1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hlinkClick r:id="rId2"/>
              </a:rPr>
              <a:t>forest</a:t>
            </a:r>
            <a:r>
              <a:rPr lang="cs-CZ" sz="1050" b="1" i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hlinkClick r:id="rId2"/>
              </a:rPr>
              <a:t>:</a:t>
            </a:r>
          </a:p>
          <a:p>
            <a:r>
              <a:rPr lang="cs-CZ" sz="1050" b="1" i="1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http</a:t>
            </a:r>
            <a:r>
              <a:rPr lang="cs-CZ" sz="1050" b="1" i="1" dirty="0">
                <a:solidFill>
                  <a:schemeClr val="tx2">
                    <a:lumMod val="75000"/>
                  </a:schemeClr>
                </a:solidFill>
                <a:hlinkClick r:id="rId2"/>
              </a:rPr>
              <a:t>://office.microsoft.com/cs-cz/images/results.aspx?qu=les&amp;ex=1#ai:MP900402708</a:t>
            </a:r>
            <a:r>
              <a:rPr lang="cs-CZ" sz="1050" b="1" i="1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|</a:t>
            </a:r>
            <a:endParaRPr lang="cs-CZ" sz="1050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3"/>
              </a:rPr>
              <a:t>http://office.microsoft.com/cs-cz/images/results.aspx?qu=les&amp;ex=1#ai:MP900399625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http</a:t>
            </a:r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4"/>
              </a:rPr>
              <a:t>://office.microsoft.com/cs-cz/images/results.aspx?qu=les&amp;ex=1#ai:MP900401621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5"/>
              </a:rPr>
              <a:t>http://office.microsoft.com/cs-cz/images/results.aspx?qu=les&amp;ex=1#ai:MC900325832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 err="1">
                <a:solidFill>
                  <a:schemeClr val="accent1">
                    <a:lumMod val="50000"/>
                  </a:schemeClr>
                </a:solidFill>
              </a:rPr>
              <a:t>p</a:t>
            </a:r>
            <a:r>
              <a:rPr lang="cs-CZ" sz="1050" b="1" i="1" dirty="0" err="1" smtClean="0">
                <a:solidFill>
                  <a:schemeClr val="accent1">
                    <a:lumMod val="50000"/>
                  </a:schemeClr>
                </a:solidFill>
              </a:rPr>
              <a:t>ond</a:t>
            </a:r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</a:rPr>
              <a:t>:  </a:t>
            </a:r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6"/>
              </a:rPr>
              <a:t>http://office.microsoft.com/cs-cz/images/results.aspx?qu=rybn%C3%ADk&amp;ex=1#ai:MP900149106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6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7"/>
              </a:rPr>
              <a:t>http://office.microsoft.com/cs-cz/images/results.aspx?qu=rybn%C3%ADk&amp;ex=1#ai:MC900335190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7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 err="1" smtClean="0">
                <a:solidFill>
                  <a:schemeClr val="accent1">
                    <a:lumMod val="50000"/>
                  </a:schemeClr>
                </a:solidFill>
              </a:rPr>
              <a:t>river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</a:rPr>
              <a:t>:  </a:t>
            </a: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8"/>
              </a:rPr>
              <a:t>http://office.microsoft.com/cs-cz/images/results.aspx?qu=%C5%99eka&amp;ex=1#ai:MP900200937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8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9"/>
              </a:rPr>
              <a:t>http://office.microsoft.com/cs-cz/images/results.aspx?qu=%C5%99eka&amp;ex=1#ai:MP900400064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9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10"/>
              </a:rPr>
              <a:t>http://office.microsoft.com/cs-cz/images/results.aspx?qu=h%C5%99i%C5%A1t%C4%9B&amp;ex=1#ai:MC900335164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10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 err="1" smtClean="0">
                <a:solidFill>
                  <a:schemeClr val="accent1">
                    <a:lumMod val="50000"/>
                  </a:schemeClr>
                </a:solidFill>
              </a:rPr>
              <a:t>field</a:t>
            </a:r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11"/>
              </a:rPr>
              <a:t>http://office.microsoft.com/cs-cz/images/results.aspx?qu=pole&amp;ex=1#ai:MP900426490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11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12"/>
              </a:rPr>
              <a:t>http://office.microsoft.com/cs-cz/images/results.aspx?qu=pole&amp;ex=1#ai:MP900400540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12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 err="1">
                <a:solidFill>
                  <a:schemeClr val="accent1">
                    <a:lumMod val="50000"/>
                  </a:schemeClr>
                </a:solidFill>
              </a:rPr>
              <a:t>f</a:t>
            </a:r>
            <a:r>
              <a:rPr lang="cs-CZ" sz="1050" b="1" i="1" dirty="0" err="1" smtClean="0">
                <a:solidFill>
                  <a:schemeClr val="accent1">
                    <a:lumMod val="50000"/>
                  </a:schemeClr>
                </a:solidFill>
              </a:rPr>
              <a:t>arm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13"/>
              </a:rPr>
              <a:t>http://office.microsoft.com/cs-cz/images/results.aspx?qu=stodola&amp;ex=1#ai:MC900279194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13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</a:rPr>
              <a:t>ouse:</a:t>
            </a: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14"/>
              </a:rPr>
              <a:t>http://office.microsoft.com/cs-cz/images/results.aspx?qu=d%C5%AFm&amp;ex=1#ai:MP900430881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14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15"/>
              </a:rPr>
              <a:t>http://office.microsoft.com/cs-cz/images/results.aspx?qu=d%C5%AFm&amp;ex=1#ai:MP900430538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15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050" b="1" i="1" dirty="0" err="1">
                <a:solidFill>
                  <a:schemeClr val="accent1">
                    <a:lumMod val="50000"/>
                  </a:schemeClr>
                </a:solidFill>
              </a:rPr>
              <a:t>c</a:t>
            </a:r>
            <a:r>
              <a:rPr lang="cs-CZ" sz="1050" b="1" i="1" dirty="0" err="1" smtClean="0">
                <a:solidFill>
                  <a:schemeClr val="accent1">
                    <a:lumMod val="50000"/>
                  </a:schemeClr>
                </a:solidFill>
              </a:rPr>
              <a:t>ows</a:t>
            </a:r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cs-CZ" sz="1050" b="1" i="1" dirty="0">
                <a:solidFill>
                  <a:schemeClr val="accent1">
                    <a:lumMod val="50000"/>
                  </a:schemeClr>
                </a:solidFill>
                <a:hlinkClick r:id="rId16"/>
              </a:rPr>
              <a:t>http://office.microsoft.com/cs-cz/images/results.aspx?qu=kr%C3%A1vy&amp;ex=1#ai:MP900425225</a:t>
            </a:r>
            <a:r>
              <a:rPr lang="cs-CZ" sz="1050" b="1" i="1" dirty="0" smtClean="0">
                <a:solidFill>
                  <a:schemeClr val="accent1">
                    <a:lumMod val="50000"/>
                  </a:schemeClr>
                </a:solidFill>
                <a:hlinkClick r:id="rId16"/>
              </a:rPr>
              <a:t>|</a:t>
            </a:r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105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1050" b="1" i="1" dirty="0" smtClean="0"/>
          </a:p>
          <a:p>
            <a:endParaRPr lang="cs-CZ" sz="1050" b="1" i="1" dirty="0" smtClean="0"/>
          </a:p>
          <a:p>
            <a:endParaRPr lang="cs-CZ" sz="1050" b="1" i="1" dirty="0"/>
          </a:p>
          <a:p>
            <a:r>
              <a:rPr lang="cs-CZ" sz="1050" dirty="0"/>
              <a:t>Vytvořeno: duben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215466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415</TotalTime>
  <Words>242</Words>
  <Application>Microsoft Office PowerPoint</Application>
  <PresentationFormat>Předvádění na obrazovce (4:3)</PresentationFormat>
  <Paragraphs>61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Brooklet</vt:lpstr>
      <vt:lpstr>VY_32_INOVACE_10_AJ_Animals 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VY_32_INOVACE_57_Animals- 6</dc:title>
  <dc:creator>jitka</dc:creator>
  <cp:lastModifiedBy>jitka</cp:lastModifiedBy>
  <cp:revision>30</cp:revision>
  <dcterms:modified xsi:type="dcterms:W3CDTF">2014-07-14T10:04:43Z</dcterms:modified>
</cp:coreProperties>
</file>