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6" r:id="rId3"/>
    <p:sldId id="257" r:id="rId4"/>
    <p:sldId id="258" r:id="rId5"/>
    <p:sldId id="260" r:id="rId6"/>
    <p:sldId id="261" r:id="rId7"/>
    <p:sldId id="262" r:id="rId8"/>
    <p:sldId id="268" r:id="rId9"/>
    <p:sldId id="265" r:id="rId10"/>
    <p:sldId id="267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353" autoAdjust="0"/>
    <p:restoredTop sz="94660"/>
  </p:normalViewPr>
  <p:slideViewPr>
    <p:cSldViewPr>
      <p:cViewPr varScale="1">
        <p:scale>
          <a:sx n="104" d="100"/>
          <a:sy n="104" d="100"/>
        </p:scale>
        <p:origin x="-10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9F7FD-F46A-464E-8071-50D6942D1D7C}" type="datetimeFigureOut">
              <a:rPr lang="cs-CZ" smtClean="0"/>
              <a:pPr/>
              <a:t>2.10.2011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501EAF1D-68FB-49A5-968A-A2117ECF62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9F7FD-F46A-464E-8071-50D6942D1D7C}" type="datetimeFigureOut">
              <a:rPr lang="cs-CZ" smtClean="0"/>
              <a:pPr/>
              <a:t>2.10.2011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EAF1D-68FB-49A5-968A-A2117ECF62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9F7FD-F46A-464E-8071-50D6942D1D7C}" type="datetimeFigureOut">
              <a:rPr lang="cs-CZ" smtClean="0"/>
              <a:pPr/>
              <a:t>2.10.2011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501EAF1D-68FB-49A5-968A-A2117ECF62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9F7FD-F46A-464E-8071-50D6942D1D7C}" type="datetimeFigureOut">
              <a:rPr lang="cs-CZ" smtClean="0"/>
              <a:pPr/>
              <a:t>2.10.2011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EAF1D-68FB-49A5-968A-A2117ECF62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9F7FD-F46A-464E-8071-50D6942D1D7C}" type="datetimeFigureOut">
              <a:rPr lang="cs-CZ" smtClean="0"/>
              <a:pPr/>
              <a:t>2.10.2011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EAF1D-68FB-49A5-968A-A2117ECF62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9F7FD-F46A-464E-8071-50D6942D1D7C}" type="datetimeFigureOut">
              <a:rPr lang="cs-CZ" smtClean="0"/>
              <a:pPr/>
              <a:t>2.10.2011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EAF1D-68FB-49A5-968A-A2117ECF62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9F7FD-F46A-464E-8071-50D6942D1D7C}" type="datetimeFigureOut">
              <a:rPr lang="cs-CZ" smtClean="0"/>
              <a:pPr/>
              <a:t>2.10.2011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EAF1D-68FB-49A5-968A-A2117ECF62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9F7FD-F46A-464E-8071-50D6942D1D7C}" type="datetimeFigureOut">
              <a:rPr lang="cs-CZ" smtClean="0"/>
              <a:pPr/>
              <a:t>2.10.2011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EAF1D-68FB-49A5-968A-A2117ECF62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9F7FD-F46A-464E-8071-50D6942D1D7C}" type="datetimeFigureOut">
              <a:rPr lang="cs-CZ" smtClean="0"/>
              <a:pPr/>
              <a:t>2.10.2011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501EAF1D-68FB-49A5-968A-A2117ECF62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9F7FD-F46A-464E-8071-50D6942D1D7C}" type="datetimeFigureOut">
              <a:rPr lang="cs-CZ" smtClean="0"/>
              <a:pPr/>
              <a:t>2.10.2011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EAF1D-68FB-49A5-968A-A2117ECF62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9F7FD-F46A-464E-8071-50D6942D1D7C}" type="datetimeFigureOut">
              <a:rPr lang="cs-CZ" smtClean="0"/>
              <a:pPr/>
              <a:t>2.10.2011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EAF1D-68FB-49A5-968A-A2117ECF62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CED9F7FD-F46A-464E-8071-50D6942D1D7C}" type="datetimeFigureOut">
              <a:rPr lang="cs-CZ" smtClean="0"/>
              <a:pPr/>
              <a:t>2.10.2011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501EAF1D-68FB-49A5-968A-A2117ECF623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dclipart.org/displayimage.php?album=32&amp;pos=1" TargetMode="External"/><Relationship Id="rId13" Type="http://schemas.openxmlformats.org/officeDocument/2006/relationships/image" Target="../media/image14.jpeg"/><Relationship Id="rId3" Type="http://schemas.openxmlformats.org/officeDocument/2006/relationships/hyperlink" Target="http://www.pdclipart.org/displayimage.php?album=32&amp;pos=8" TargetMode="External"/><Relationship Id="rId7" Type="http://schemas.openxmlformats.org/officeDocument/2006/relationships/image" Target="../media/image10.png"/><Relationship Id="rId12" Type="http://schemas.openxmlformats.org/officeDocument/2006/relationships/hyperlink" Target="http://upload.wikimedia.org/wikipedia/commons/7/79/Prazsky_orloj_celkovy_pohled.jpg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www.pdclipart.org/displayimage.php?album=32&amp;pos=47" TargetMode="External"/><Relationship Id="rId11" Type="http://schemas.openxmlformats.org/officeDocument/2006/relationships/image" Target="../media/image13.png"/><Relationship Id="rId5" Type="http://schemas.openxmlformats.org/officeDocument/2006/relationships/image" Target="../media/image3.png"/><Relationship Id="rId10" Type="http://schemas.openxmlformats.org/officeDocument/2006/relationships/image" Target="../media/image12.png"/><Relationship Id="rId4" Type="http://schemas.openxmlformats.org/officeDocument/2006/relationships/image" Target="../media/image9.png"/><Relationship Id="rId9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/>
              <a:t>Mgr. Jitka Polášková</a:t>
            </a:r>
            <a:endParaRPr lang="cs-CZ" b="1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Jednotky času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83568" y="404664"/>
            <a:ext cx="7811145" cy="1909911"/>
          </a:xfrm>
        </p:spPr>
        <p:txBody>
          <a:bodyPr>
            <a:normAutofit/>
          </a:bodyPr>
          <a:lstStyle/>
          <a:p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III/2 Inovace a zkvalitnění výuky prostřednictvím ICT </a:t>
            </a: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/>
            </a:r>
            <a:b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</a:br>
            <a:r>
              <a:rPr lang="cs-CZ" sz="2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VY_32_INOVACE_06_ </a:t>
            </a:r>
            <a:r>
              <a:rPr lang="cs-CZ" sz="2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Jednotky času</a:t>
            </a:r>
            <a:br>
              <a:rPr lang="cs-CZ" sz="2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</a:br>
            <a:endParaRPr lang="cs-CZ" sz="22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Peníze školám:   </a:t>
            </a:r>
            <a:r>
              <a:rPr lang="cs-CZ" dirty="0" err="1" smtClean="0"/>
              <a:t>reg.č</a:t>
            </a:r>
            <a:r>
              <a:rPr lang="cs-CZ" dirty="0" smtClean="0"/>
              <a:t>. CZ.1.07/1.4.00/21.0385</a:t>
            </a:r>
          </a:p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ZŠ Hladké </a:t>
            </a:r>
            <a:r>
              <a:rPr lang="cs-CZ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Životice</a:t>
            </a:r>
            <a:endParaRPr lang="cs-CZ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okres Nový Jičín, příspěvková </a:t>
            </a:r>
            <a:r>
              <a:rPr lang="cs-CZ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org</a:t>
            </a: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.    IČ: 73184322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3554" name="obrázek 2"/>
          <p:cNvPicPr>
            <a:picLocks noChangeAspect="1" noChangeArrowheads="1"/>
          </p:cNvPicPr>
          <p:nvPr/>
        </p:nvPicPr>
        <p:blipFill>
          <a:blip r:embed="rId2" cstate="print"/>
          <a:srcRect r="2271"/>
          <a:stretch>
            <a:fillRect/>
          </a:stretch>
        </p:blipFill>
        <p:spPr bwMode="auto">
          <a:xfrm>
            <a:off x="827584" y="5229200"/>
            <a:ext cx="4362450" cy="10922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quarter" idx="4294967295"/>
          </p:nvPr>
        </p:nvSpPr>
        <p:spPr>
          <a:xfrm>
            <a:off x="0" y="1447800"/>
            <a:ext cx="3749675" cy="4572000"/>
          </a:xfrm>
        </p:spPr>
        <p:txBody>
          <a:bodyPr/>
          <a:lstStyle/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1 sekunda =1 s</a:t>
            </a:r>
            <a:endParaRPr lang="cs-CZ" sz="5400" b="1" dirty="0">
              <a:solidFill>
                <a:srgbClr val="FF0000"/>
              </a:solidFill>
            </a:endParaRPr>
          </a:p>
        </p:txBody>
      </p:sp>
      <p:pic>
        <p:nvPicPr>
          <p:cNvPr id="10244" name="Picture 4" descr="stopwatch in hand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1484784"/>
            <a:ext cx="4248472" cy="51396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1 minuta = 1 min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4" name="Šipka doleva 3"/>
          <p:cNvSpPr/>
          <p:nvPr/>
        </p:nvSpPr>
        <p:spPr>
          <a:xfrm>
            <a:off x="6804248" y="2996952"/>
            <a:ext cx="1872208" cy="122413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bg1"/>
                </a:solidFill>
              </a:rPr>
              <a:t>60 s</a:t>
            </a:r>
            <a:endParaRPr lang="cs-CZ" sz="4000" b="1" dirty="0">
              <a:solidFill>
                <a:schemeClr val="bg1"/>
              </a:solidFill>
            </a:endParaRPr>
          </a:p>
        </p:txBody>
      </p:sp>
      <p:pic>
        <p:nvPicPr>
          <p:cNvPr id="9218" name="Picture 2" descr="alarm cloc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1844824"/>
            <a:ext cx="4300711" cy="42607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hour blue clock 0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2476499"/>
            <a:ext cx="4381500" cy="4381501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rgbClr val="FF0000"/>
                </a:solidFill>
              </a:rPr>
              <a:t>1 hodina = 60 min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899592" y="1412776"/>
            <a:ext cx="7772400" cy="114300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bIns="91440" anchor="b" anchorCtr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 hodina = 3 600 s</a:t>
            </a:r>
            <a:endParaRPr kumimoji="0" lang="cs-CZ" sz="48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755576" y="404664"/>
            <a:ext cx="7772400" cy="1368152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Převádění jednotek</a:t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1min = 60 s</a:t>
            </a:r>
            <a:endParaRPr lang="cs-CZ" b="1" dirty="0">
              <a:solidFill>
                <a:srgbClr val="FF0000"/>
              </a:solidFill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1"/>
          </p:nvPr>
        </p:nvGraphicFramePr>
        <p:xfrm>
          <a:off x="755576" y="2420888"/>
          <a:ext cx="7848870" cy="11521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84887"/>
                <a:gridCol w="784887"/>
                <a:gridCol w="784887"/>
                <a:gridCol w="784887"/>
                <a:gridCol w="784887"/>
                <a:gridCol w="784887"/>
                <a:gridCol w="784887"/>
                <a:gridCol w="784887"/>
                <a:gridCol w="784887"/>
                <a:gridCol w="784887"/>
              </a:tblGrid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min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3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4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5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6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7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8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9</a:t>
                      </a:r>
                      <a:endParaRPr lang="cs-CZ" sz="2000" b="1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827584" y="4509120"/>
          <a:ext cx="7776860" cy="957704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777686"/>
                <a:gridCol w="777686"/>
                <a:gridCol w="777686"/>
                <a:gridCol w="777686"/>
                <a:gridCol w="777686"/>
                <a:gridCol w="777686"/>
                <a:gridCol w="777686"/>
                <a:gridCol w="777686"/>
                <a:gridCol w="777686"/>
                <a:gridCol w="777686"/>
              </a:tblGrid>
              <a:tr h="478852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s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60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120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420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540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600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180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360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480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300</a:t>
                      </a:r>
                      <a:endParaRPr lang="cs-CZ" sz="2000" dirty="0"/>
                    </a:p>
                  </a:txBody>
                  <a:tcPr/>
                </a:tc>
              </a:tr>
              <a:tr h="478852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min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rgbClr val="FF0000"/>
                </a:solidFill>
              </a:rPr>
              <a:t>1 den = 24 h</a:t>
            </a:r>
            <a:endParaRPr lang="cs-CZ" sz="4800" b="1" dirty="0">
              <a:solidFill>
                <a:srgbClr val="FF0000"/>
              </a:solidFill>
            </a:endParaRPr>
          </a:p>
        </p:txBody>
      </p:sp>
      <p:pic>
        <p:nvPicPr>
          <p:cNvPr id="6146" name="Picture 2" descr="Kalendář Vista"/>
          <p:cNvPicPr>
            <a:picLocks noChangeAspect="1" noChangeArrowheads="1"/>
          </p:cNvPicPr>
          <p:nvPr/>
        </p:nvPicPr>
        <p:blipFill>
          <a:blip r:embed="rId2" cstate="print"/>
          <a:srcRect b="33185"/>
          <a:stretch>
            <a:fillRect/>
          </a:stretch>
        </p:blipFill>
        <p:spPr bwMode="auto">
          <a:xfrm>
            <a:off x="2411760" y="1700808"/>
            <a:ext cx="4880441" cy="324036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683568" y="5445224"/>
          <a:ext cx="7920880" cy="1008112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792088"/>
                <a:gridCol w="792088"/>
                <a:gridCol w="792088"/>
                <a:gridCol w="792088"/>
                <a:gridCol w="792088"/>
                <a:gridCol w="792088"/>
                <a:gridCol w="792088"/>
                <a:gridCol w="792088"/>
                <a:gridCol w="792088"/>
                <a:gridCol w="792088"/>
              </a:tblGrid>
              <a:tr h="504056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den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2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4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5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6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7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8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9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10</a:t>
                      </a:r>
                      <a:endParaRPr lang="cs-CZ" sz="2000" dirty="0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h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calendar sm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1412776"/>
            <a:ext cx="2075265" cy="1743223"/>
          </a:xfrm>
          <a:prstGeom prst="rect">
            <a:avLst/>
          </a:prstGeom>
          <a:noFill/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755576" y="332656"/>
            <a:ext cx="7772400" cy="114300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 </a:t>
            </a:r>
            <a:r>
              <a:rPr kumimoji="0" lang="cs-CZ" sz="4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měsíc</a:t>
            </a:r>
            <a:r>
              <a:rPr kumimoji="0" lang="cs-CZ" sz="4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= 30</a:t>
            </a:r>
            <a:r>
              <a:rPr kumimoji="0" lang="cs-CZ" sz="4800" b="1" i="0" u="none" strike="noStrike" kern="1200" cap="none" spc="0" normalizeH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dní (28,29,31)</a:t>
            </a:r>
            <a:endParaRPr kumimoji="0" lang="cs-CZ" sz="48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755576" y="3140968"/>
            <a:ext cx="7772400" cy="114300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 den = 24 h</a:t>
            </a:r>
            <a:endParaRPr kumimoji="0" lang="cs-CZ" sz="48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755576" y="4725144"/>
            <a:ext cx="7772400" cy="114300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 rok = 365</a:t>
            </a:r>
            <a:r>
              <a:rPr kumimoji="0" lang="cs-CZ" sz="4800" b="1" i="0" u="none" strike="noStrike" kern="1200" cap="none" spc="0" normalizeH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(6)</a:t>
            </a:r>
            <a:r>
              <a:rPr kumimoji="0" lang="cs-CZ" sz="4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dní</a:t>
            </a:r>
            <a:endParaRPr kumimoji="0" lang="cs-CZ" sz="48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683568" y="260648"/>
            <a:ext cx="7772400" cy="114300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rgbClr val="FF0000"/>
                </a:solidFill>
              </a:rPr>
              <a:t>Převody jednotek</a:t>
            </a:r>
            <a:endParaRPr lang="cs-CZ" sz="4800" b="1" dirty="0">
              <a:solidFill>
                <a:srgbClr val="FF0000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611556" y="3501008"/>
          <a:ext cx="8064900" cy="1080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06490"/>
                <a:gridCol w="806490"/>
                <a:gridCol w="806490"/>
                <a:gridCol w="806490"/>
                <a:gridCol w="806490"/>
                <a:gridCol w="806490"/>
                <a:gridCol w="806490"/>
                <a:gridCol w="806490"/>
                <a:gridCol w="806490"/>
                <a:gridCol w="806490"/>
              </a:tblGrid>
              <a:tr h="54006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týden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1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2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4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5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6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7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8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9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10</a:t>
                      </a:r>
                      <a:endParaRPr lang="cs-CZ" sz="2000" b="1" dirty="0"/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dny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539548" y="4941168"/>
          <a:ext cx="8064900" cy="1008112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806490"/>
                <a:gridCol w="806490"/>
                <a:gridCol w="806490"/>
                <a:gridCol w="806490"/>
                <a:gridCol w="806490"/>
                <a:gridCol w="806490"/>
                <a:gridCol w="806490"/>
                <a:gridCol w="806490"/>
                <a:gridCol w="806490"/>
                <a:gridCol w="806490"/>
              </a:tblGrid>
              <a:tr h="504056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dny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7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70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56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14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35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42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63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140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63</a:t>
                      </a:r>
                      <a:endParaRPr lang="cs-CZ" sz="2000" b="1" dirty="0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týdny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2771800" y="1844824"/>
            <a:ext cx="4104456" cy="83099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FF0000"/>
                </a:solidFill>
              </a:rPr>
              <a:t>1týden = 7 dní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4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rgbClr val="FF0000"/>
                </a:solidFill>
              </a:rPr>
              <a:t>Měřidla času</a:t>
            </a:r>
            <a:endParaRPr lang="cs-CZ" sz="48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hourglass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2060848"/>
            <a:ext cx="1872208" cy="1872208"/>
          </a:xfrm>
          <a:prstGeom prst="rect">
            <a:avLst/>
          </a:prstGeom>
          <a:noFill/>
        </p:spPr>
      </p:pic>
      <p:pic>
        <p:nvPicPr>
          <p:cNvPr id="2052" name="Picture 4" descr="chronometer watch clip art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5400000">
            <a:off x="4703959" y="1640857"/>
            <a:ext cx="1120629" cy="1672580"/>
          </a:xfrm>
          <a:prstGeom prst="rect">
            <a:avLst/>
          </a:prstGeom>
          <a:noFill/>
        </p:spPr>
      </p:pic>
      <p:pic>
        <p:nvPicPr>
          <p:cNvPr id="2054" name="Picture 6" descr="stopwatch in hand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60232" y="1916832"/>
            <a:ext cx="1911998" cy="2313078"/>
          </a:xfrm>
          <a:prstGeom prst="rect">
            <a:avLst/>
          </a:prstGeom>
          <a:noFill/>
        </p:spPr>
      </p:pic>
      <p:pic>
        <p:nvPicPr>
          <p:cNvPr id="2056" name="Picture 8" descr="wall calendar clip art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411760" y="1772816"/>
            <a:ext cx="1368152" cy="2137738"/>
          </a:xfrm>
          <a:prstGeom prst="rect">
            <a:avLst/>
          </a:prstGeom>
          <a:noFill/>
        </p:spPr>
      </p:pic>
      <p:pic>
        <p:nvPicPr>
          <p:cNvPr id="2058" name="Picture 10" descr="alarm clock 3 clip art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339752" y="4437112"/>
            <a:ext cx="1368152" cy="1754041"/>
          </a:xfrm>
          <a:prstGeom prst="rect">
            <a:avLst/>
          </a:prstGeom>
          <a:noFill/>
        </p:spPr>
      </p:pic>
      <p:pic>
        <p:nvPicPr>
          <p:cNvPr id="2060" name="Picture 12" descr="stop watch digital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11560" y="4437112"/>
            <a:ext cx="1512168" cy="1892036"/>
          </a:xfrm>
          <a:prstGeom prst="rect">
            <a:avLst/>
          </a:prstGeom>
          <a:noFill/>
        </p:spPr>
      </p:pic>
      <p:pic>
        <p:nvPicPr>
          <p:cNvPr id="2062" name="Picture 14" descr="analog clock 02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588224" y="4437112"/>
            <a:ext cx="2152650" cy="2143125"/>
          </a:xfrm>
          <a:prstGeom prst="rect">
            <a:avLst/>
          </a:prstGeom>
          <a:noFill/>
        </p:spPr>
      </p:pic>
      <p:pic>
        <p:nvPicPr>
          <p:cNvPr id="2066" name="Picture 18" descr="Soubor:Prazsky orloj celkovy pohled.jpg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499992" y="3573016"/>
            <a:ext cx="1463824" cy="27400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683568" y="620688"/>
            <a:ext cx="5760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[email] </a:t>
            </a:r>
            <a:r>
              <a:rPr lang="cs-CZ" dirty="0" smtClean="0"/>
              <a:t>14.3.2011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83568" y="1196752"/>
            <a:ext cx="777686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http://cs.wikipedia.org/wiki/Soubor:Prazsky_orloj_celkovy_pohled.jpg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755576" y="1628800"/>
            <a:ext cx="25455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pdclipart.org</a:t>
            </a:r>
            <a:r>
              <a:rPr lang="cs-CZ" dirty="0" smtClean="0"/>
              <a:t>/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278</TotalTime>
  <Words>157</Words>
  <Application>Microsoft Office PowerPoint</Application>
  <PresentationFormat>Předvádění na obrazovce (4:3)</PresentationFormat>
  <Paragraphs>80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Jmění</vt:lpstr>
      <vt:lpstr>Jednotky času</vt:lpstr>
      <vt:lpstr>III/2 Inovace a zkvalitnění výuky prostřednictvím ICT  VY_32_INOVACE_06_ Jednotky času </vt:lpstr>
      <vt:lpstr>1 sekunda =1 s</vt:lpstr>
      <vt:lpstr>1 minuta = 1 min</vt:lpstr>
      <vt:lpstr>1 hodina = 60 min</vt:lpstr>
      <vt:lpstr>Převádění jednotek 1min = 60 s</vt:lpstr>
      <vt:lpstr>1 den = 24 h</vt:lpstr>
      <vt:lpstr>Snímek 8</vt:lpstr>
      <vt:lpstr>Převody jednotek</vt:lpstr>
      <vt:lpstr>Měřidla času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Jednotky hmotnosti</dc:title>
  <dc:creator>notebook</dc:creator>
  <cp:lastModifiedBy>Poláškovi</cp:lastModifiedBy>
  <cp:revision>32</cp:revision>
  <dcterms:created xsi:type="dcterms:W3CDTF">2011-03-14T18:37:38Z</dcterms:created>
  <dcterms:modified xsi:type="dcterms:W3CDTF">2011-10-02T19:26:45Z</dcterms:modified>
</cp:coreProperties>
</file>