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0" r:id="rId3"/>
    <p:sldId id="266" r:id="rId4"/>
    <p:sldId id="264" r:id="rId5"/>
    <p:sldId id="257" r:id="rId6"/>
    <p:sldId id="262" r:id="rId7"/>
    <p:sldId id="265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D5"/>
    <a:srgbClr val="E3F0F9"/>
    <a:srgbClr val="FFFFB9"/>
    <a:srgbClr val="D0EBB3"/>
    <a:srgbClr val="CC66FF"/>
    <a:srgbClr val="FF66CC"/>
    <a:srgbClr val="FF6600"/>
    <a:srgbClr val="E4AFFF"/>
    <a:srgbClr val="FF7D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5826C-11A8-4B20-A799-2A7281466B4E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9CECB-B5E1-4C24-A06A-D8EE16EA6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03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tri%C4%8Dko&amp;ex=1#ai:MC900113450|" TargetMode="External"/><Relationship Id="rId3" Type="http://schemas.openxmlformats.org/officeDocument/2006/relationships/hyperlink" Target="http://office.microsoft.com/cs-cz/images/results.aspx?qu=bota&amp;ex=1#ai:MP900430454|" TargetMode="External"/><Relationship Id="rId7" Type="http://schemas.openxmlformats.org/officeDocument/2006/relationships/hyperlink" Target="http://office.microsoft.com/cs-cz/images/results.aspx?qu=kalhoty&amp;ex=1#ai:MC900013096|" TargetMode="External"/><Relationship Id="rId2" Type="http://schemas.openxmlformats.org/officeDocument/2006/relationships/hyperlink" Target="http://office.microsoft.com/cs-cz/images/results.aspx?qu=narozeniny&amp;ex=1#ai:MP900430826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sukn%C4%9B&amp;ex=1#ai:MC900113322|" TargetMode="External"/><Relationship Id="rId5" Type="http://schemas.openxmlformats.org/officeDocument/2006/relationships/hyperlink" Target="http://office.microsoft.com/cs-cz/images/results.aspx?qu=pono%C5%BEky&amp;ex=1#ai:MC900346597|" TargetMode="External"/><Relationship Id="rId4" Type="http://schemas.openxmlformats.org/officeDocument/2006/relationships/hyperlink" Target="http://office.microsoft.com/cs-cz/images/results.aspx?qu=pono%C5%BEky&amp;ex=1#ai:MC900351512|" TargetMode="External"/><Relationship Id="rId9" Type="http://schemas.openxmlformats.org/officeDocument/2006/relationships/hyperlink" Target="http://office.microsoft.com/cs-cz/images/results.aspx?qu=sukn%C4%9B&amp;ex=1#ai:MC900057015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996952"/>
            <a:ext cx="8496944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VY_32_INOVACE_13_AJ_Clothes</a:t>
            </a:r>
            <a:endParaRPr lang="cs-CZ" sz="3600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43808" y="363438"/>
            <a:ext cx="28632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sz="4000" dirty="0"/>
          </a:p>
        </p:txBody>
      </p:sp>
      <p:sp>
        <p:nvSpPr>
          <p:cNvPr id="2" name="Obdélník 1"/>
          <p:cNvSpPr/>
          <p:nvPr/>
        </p:nvSpPr>
        <p:spPr>
          <a:xfrm>
            <a:off x="251520" y="1582341"/>
            <a:ext cx="86409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3. až 5. ZŠ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clothes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skirt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trousers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sock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shoe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T-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shirt</a:t>
            </a:r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Clothes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79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43808" y="363438"/>
            <a:ext cx="314701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Clothes</a:t>
            </a:r>
            <a:endParaRPr lang="cs-CZ" sz="4800" dirty="0"/>
          </a:p>
        </p:txBody>
      </p:sp>
      <p:pic>
        <p:nvPicPr>
          <p:cNvPr id="1026" name="Picture 2" descr="C:\Users\Admin\AppData\Local\Microsoft\Windows\Temporary Internet Files\Content.IE5\407547QL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543" y="642634"/>
            <a:ext cx="1541880" cy="165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113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211" y="2490374"/>
            <a:ext cx="2053535" cy="1965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DEWE8NGG\MC900013096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76" y="3799978"/>
            <a:ext cx="1879015" cy="260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NSOGXKO9\MC900351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026828"/>
            <a:ext cx="1795604" cy="148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NSOGXKO9\MC9000570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396" y="1796524"/>
            <a:ext cx="4507147" cy="265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C9003465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980" y="5104555"/>
            <a:ext cx="1422766" cy="1116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440408[1].png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17436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QGJ7D3KQ\MP90043045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166" y="4812297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69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6171" y="0"/>
            <a:ext cx="9144000" cy="6858000"/>
          </a:xfrm>
          <a:prstGeom prst="rect">
            <a:avLst/>
          </a:prstGeom>
          <a:solidFill>
            <a:srgbClr val="E3F0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3370517"/>
            <a:ext cx="12378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sock</a:t>
            </a:r>
            <a:endParaRPr lang="cs-CZ" sz="40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rgbClr val="002060"/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7815" y="1223751"/>
            <a:ext cx="21756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T–</a:t>
            </a:r>
            <a:r>
              <a:rPr lang="cs-CZ" sz="4000" b="1" dirty="0" err="1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shirt</a:t>
            </a:r>
            <a:endParaRPr lang="cs-CZ" sz="40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rgbClr val="002060"/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428084" y="5277841"/>
            <a:ext cx="12666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shoe</a:t>
            </a:r>
            <a:endParaRPr lang="cs-CZ" sz="40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407547QL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486" y="862060"/>
            <a:ext cx="1541880" cy="1657599"/>
          </a:xfrm>
          <a:prstGeom prst="rect">
            <a:avLst/>
          </a:prstGeom>
          <a:noFill/>
          <a:ln>
            <a:solidFill>
              <a:srgbClr val="FF66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NSOGXKO9\MC9000570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325" y="1223751"/>
            <a:ext cx="1822399" cy="1075334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C9003465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431" y="3062845"/>
            <a:ext cx="1804111" cy="1415491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4404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668" y="4693956"/>
            <a:ext cx="1875656" cy="187565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0994" y="2767280"/>
            <a:ext cx="14153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skirt</a:t>
            </a:r>
            <a:endParaRPr lang="cs-CZ" sz="40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rgbClr val="00206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141" y="4378553"/>
            <a:ext cx="2345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n w="12700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trousers</a:t>
            </a:r>
            <a:endParaRPr lang="cs-CZ" sz="40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sz="4000" dirty="0">
              <a:ln>
                <a:solidFill>
                  <a:srgbClr val="002060"/>
                </a:solidFill>
              </a:ln>
            </a:endParaRPr>
          </a:p>
        </p:txBody>
      </p:sp>
      <p:pic>
        <p:nvPicPr>
          <p:cNvPr id="1028" name="Picture 4" descr="C:\Users\Admin\AppData\Local\Microsoft\Windows\Temporary Internet Files\Content.IE5\DEWE8NGG\MC900013096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285" y="4478337"/>
            <a:ext cx="1456639" cy="2022653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167" y="2626754"/>
            <a:ext cx="1468315" cy="1405483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395536" y="363438"/>
            <a:ext cx="39421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Learn</a:t>
            </a:r>
            <a:r>
              <a:rPr lang="cs-CZ" sz="36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new</a:t>
            </a:r>
            <a:r>
              <a:rPr lang="cs-CZ" sz="36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words</a:t>
            </a:r>
            <a:r>
              <a:rPr lang="cs-CZ" sz="36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3600" dirty="0">
              <a:ln w="18000">
                <a:solidFill>
                  <a:srgbClr val="002060"/>
                </a:solidFill>
                <a:prstDash val="solid"/>
                <a:miter lim="800000"/>
              </a:ln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2973" y="1336917"/>
            <a:ext cx="1837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clothes</a:t>
            </a:r>
            <a:endParaRPr lang="cs-CZ" sz="40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263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9861" y="1637366"/>
            <a:ext cx="15055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clothes</a:t>
            </a:r>
            <a:endParaRPr lang="cs-CZ" sz="3200" b="1" dirty="0">
              <a:ln w="12700">
                <a:solidFill>
                  <a:srgbClr val="FF000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63292" y="4722264"/>
            <a:ext cx="10278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2700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sock</a:t>
            </a:r>
            <a:endParaRPr lang="cs-CZ" sz="3200" b="1" dirty="0">
              <a:ln w="12700">
                <a:solidFill>
                  <a:schemeClr val="accent1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5119" y="1283423"/>
            <a:ext cx="18357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T–</a:t>
            </a:r>
            <a:r>
              <a:rPr lang="cs-CZ" sz="3200" b="1" dirty="0" err="1" smtClean="0">
                <a:ln w="12700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shirt</a:t>
            </a:r>
            <a:endParaRPr lang="cs-CZ" sz="3200" b="1" dirty="0">
              <a:ln w="12700">
                <a:solidFill>
                  <a:schemeClr val="accent1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68257" y="85055"/>
            <a:ext cx="83407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Say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word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click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on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picture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5314333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shoe</a:t>
            </a:r>
            <a:endParaRPr lang="cs-CZ" sz="3200" b="1" dirty="0">
              <a:ln w="12700">
                <a:solidFill>
                  <a:schemeClr val="accent1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687016" y="1247781"/>
            <a:ext cx="2016224" cy="2181135"/>
            <a:chOff x="4211960" y="4339462"/>
            <a:chExt cx="2016224" cy="2181135"/>
          </a:xfrm>
        </p:grpSpPr>
        <p:sp>
          <p:nvSpPr>
            <p:cNvPr id="16" name="Obdélník 15"/>
            <p:cNvSpPr/>
            <p:nvPr/>
          </p:nvSpPr>
          <p:spPr>
            <a:xfrm>
              <a:off x="4211960" y="4339462"/>
              <a:ext cx="2016224" cy="2181135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Admin\AppData\Local\Microsoft\Windows\Temporary Internet Files\Content.IE5\407547QL\MC90011345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14913" y="4601459"/>
              <a:ext cx="1541880" cy="1657599"/>
            </a:xfrm>
            <a:prstGeom prst="rect">
              <a:avLst/>
            </a:prstGeom>
            <a:noFill/>
            <a:ln>
              <a:solidFill>
                <a:srgbClr val="FF66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" name="Skupina 19"/>
          <p:cNvGrpSpPr/>
          <p:nvPr/>
        </p:nvGrpSpPr>
        <p:grpSpPr>
          <a:xfrm>
            <a:off x="3252521" y="1048631"/>
            <a:ext cx="2376264" cy="1787279"/>
            <a:chOff x="2843808" y="1929753"/>
            <a:chExt cx="2376264" cy="1787279"/>
          </a:xfrm>
        </p:grpSpPr>
        <p:sp>
          <p:nvSpPr>
            <p:cNvPr id="15" name="Obdélník 14"/>
            <p:cNvSpPr/>
            <p:nvPr/>
          </p:nvSpPr>
          <p:spPr>
            <a:xfrm>
              <a:off x="2843808" y="1929753"/>
              <a:ext cx="2376264" cy="1787279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3" name="Picture 9" descr="C:\Users\Admin\AppData\Local\Microsoft\Windows\Temporary Internet Files\Content.IE5\NSOGXKO9\MC90005701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71407" y="2254394"/>
              <a:ext cx="1822399" cy="1075334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6512974" y="4478338"/>
            <a:ext cx="2178163" cy="1800200"/>
            <a:chOff x="6786325" y="3501008"/>
            <a:chExt cx="2178163" cy="1800200"/>
          </a:xfrm>
        </p:grpSpPr>
        <p:sp>
          <p:nvSpPr>
            <p:cNvPr id="18" name="Obdélník 17"/>
            <p:cNvSpPr/>
            <p:nvPr/>
          </p:nvSpPr>
          <p:spPr>
            <a:xfrm>
              <a:off x="6786325" y="3501008"/>
              <a:ext cx="2178163" cy="1800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4" name="Picture 10" descr="C:\Users\Admin\AppData\Local\Microsoft\Windows\Temporary Internet Files\Content.IE5\ILEJXRE7\MC90034659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3710956"/>
              <a:ext cx="1804111" cy="1415491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755576" y="4177842"/>
            <a:ext cx="2088232" cy="2104782"/>
            <a:chOff x="3131840" y="2116306"/>
            <a:chExt cx="2088232" cy="2104782"/>
          </a:xfrm>
        </p:grpSpPr>
        <p:sp>
          <p:nvSpPr>
            <p:cNvPr id="6" name="Obdélník 5"/>
            <p:cNvSpPr/>
            <p:nvPr/>
          </p:nvSpPr>
          <p:spPr>
            <a:xfrm>
              <a:off x="3131840" y="2116306"/>
              <a:ext cx="2088232" cy="210478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5" name="Picture 11" descr="C:\Users\Admin\AppData\Local\Microsoft\Windows\Temporary Internet Files\Content.IE5\10IJ3PP3\MC900440408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2227809"/>
              <a:ext cx="1875656" cy="1875656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ovéPole 7"/>
          <p:cNvSpPr txBox="1"/>
          <p:nvPr/>
        </p:nvSpPr>
        <p:spPr>
          <a:xfrm>
            <a:off x="7150706" y="1822032"/>
            <a:ext cx="10502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2700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skirt</a:t>
            </a:r>
            <a:endParaRPr lang="cs-CZ" sz="3200" b="1" dirty="0">
              <a:ln w="12700">
                <a:solidFill>
                  <a:schemeClr val="accent1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65984" y="4149677"/>
            <a:ext cx="16898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err="1">
                <a:ln w="12700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trousers</a:t>
            </a:r>
            <a:endParaRPr lang="cs-CZ" sz="3200" b="1" dirty="0">
              <a:ln w="12700">
                <a:solidFill>
                  <a:schemeClr val="accent1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sz="32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793067" y="3597718"/>
            <a:ext cx="1835715" cy="2181135"/>
            <a:chOff x="648052" y="4339462"/>
            <a:chExt cx="1835715" cy="2181135"/>
          </a:xfrm>
        </p:grpSpPr>
        <p:sp>
          <p:nvSpPr>
            <p:cNvPr id="11" name="Obdélník 10"/>
            <p:cNvSpPr/>
            <p:nvPr/>
          </p:nvSpPr>
          <p:spPr>
            <a:xfrm>
              <a:off x="648052" y="4339462"/>
              <a:ext cx="1835715" cy="2181135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8" name="Picture 4" descr="C:\Users\Admin\AppData\Local\Microsoft\Windows\Temporary Internet Files\Content.IE5\DEWE8NGG\MC900013096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7589" y="4418702"/>
              <a:ext cx="1456639" cy="2022653"/>
            </a:xfrm>
            <a:prstGeom prst="rect">
              <a:avLst/>
            </a:prstGeom>
            <a:noFill/>
            <a:ln>
              <a:solidFill>
                <a:schemeClr val="accent3">
                  <a:lumMod val="7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6761236" y="1474253"/>
            <a:ext cx="1804111" cy="1728192"/>
            <a:chOff x="6618426" y="1196752"/>
            <a:chExt cx="1804111" cy="1728192"/>
          </a:xfrm>
        </p:grpSpPr>
        <p:sp>
          <p:nvSpPr>
            <p:cNvPr id="12" name="Obdélník 11"/>
            <p:cNvSpPr/>
            <p:nvPr/>
          </p:nvSpPr>
          <p:spPr>
            <a:xfrm>
              <a:off x="6618426" y="1196752"/>
              <a:ext cx="1804111" cy="1728192"/>
            </a:xfrm>
            <a:prstGeom prst="rect">
              <a:avLst/>
            </a:prstGeom>
            <a:solidFill>
              <a:srgbClr val="E4AF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 descr="C:\Users\Admin\AppData\Local\Microsoft\Windows\Temporary Internet Files\Content.IE5\QGJ7D3KQ\MC90011332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86325" y="1375445"/>
              <a:ext cx="1468315" cy="1405483"/>
            </a:xfrm>
            <a:prstGeom prst="rect">
              <a:avLst/>
            </a:prstGeom>
            <a:noFill/>
            <a:ln>
              <a:solidFill>
                <a:schemeClr val="accent3">
                  <a:lumMod val="7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238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6171" y="0"/>
            <a:ext cx="9144000" cy="6858000"/>
          </a:xfrm>
          <a:prstGeom prst="rect">
            <a:avLst/>
          </a:prstGeom>
          <a:solidFill>
            <a:srgbClr val="D0EBB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555231" y="3417410"/>
            <a:ext cx="12378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sock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76173" y="1336917"/>
            <a:ext cx="21756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T–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shirt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580728" y="1945142"/>
            <a:ext cx="12666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shoe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407547QL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037" y="554001"/>
            <a:ext cx="1541880" cy="1657599"/>
          </a:xfrm>
          <a:prstGeom prst="rect">
            <a:avLst/>
          </a:prstGeom>
          <a:noFill/>
          <a:ln>
            <a:solidFill>
              <a:srgbClr val="FF66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NSOGXKO9\MC9000570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883" y="261583"/>
            <a:ext cx="1822399" cy="1075334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C9003465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421" y="4994247"/>
            <a:ext cx="1804111" cy="1415491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4404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48" y="4534082"/>
            <a:ext cx="1875656" cy="187565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48978" y="2606862"/>
            <a:ext cx="14153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skirt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33349" y="2211600"/>
            <a:ext cx="2345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trousers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pic>
        <p:nvPicPr>
          <p:cNvPr id="1028" name="Picture 4" descr="C:\Users\Admin\AppData\Local\Microsoft\Windows\Temporary Internet Files\Content.IE5\DEWE8NGG\MC900013096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690" y="4478338"/>
            <a:ext cx="1456639" cy="2022653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207" y="2211600"/>
            <a:ext cx="1468315" cy="1405483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395536" y="363438"/>
            <a:ext cx="8435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Join</a:t>
            </a:r>
            <a:r>
              <a:rPr lang="cs-CZ" sz="2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65797" y="3485917"/>
            <a:ext cx="1837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clothes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81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D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82933" y="4233483"/>
            <a:ext cx="21066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socks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933" y="1945142"/>
            <a:ext cx="32369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T–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shirts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82933" y="3236654"/>
            <a:ext cx="1907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shoe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407547QL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530" y="544552"/>
            <a:ext cx="770940" cy="828800"/>
          </a:xfrm>
          <a:prstGeom prst="rect">
            <a:avLst/>
          </a:prstGeom>
          <a:noFill/>
          <a:ln>
            <a:solidFill>
              <a:srgbClr val="FF66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NSOGXKO9\MC9000570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828" y="3782943"/>
            <a:ext cx="911200" cy="537667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C9003465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972" y="1609932"/>
            <a:ext cx="902056" cy="707746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4404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828" y="4426287"/>
            <a:ext cx="937829" cy="937829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82933" y="948213"/>
            <a:ext cx="21378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skirt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pic>
        <p:nvPicPr>
          <p:cNvPr id="1028" name="Picture 4" descr="C:\Users\Admin\AppData\Local\Microsoft\Windows\Temporary Internet Files\Content.IE5\DEWE8NGG\MC900013096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759" y="5486702"/>
            <a:ext cx="728320" cy="1011327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921" y="2832297"/>
            <a:ext cx="734158" cy="70274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395536" y="363438"/>
            <a:ext cx="2303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Write</a:t>
            </a:r>
            <a:r>
              <a:rPr lang="cs-CZ" sz="3200" b="1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a, </a:t>
            </a:r>
            <a:r>
              <a:rPr lang="cs-CZ" sz="3200" b="1" dirty="0" err="1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3200" dirty="0">
              <a:ln w="18000">
                <a:solidFill>
                  <a:srgbClr val="00B050"/>
                </a:solidFill>
                <a:prstDash val="solid"/>
                <a:miter lim="800000"/>
              </a:ln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2933" y="5348049"/>
            <a:ext cx="24785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clothes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4983608"/>
            <a:ext cx="29141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trousers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44328" y="3968244"/>
            <a:ext cx="18790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sock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9867" y="2914638"/>
            <a:ext cx="21355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shoes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93149" y="519547"/>
            <a:ext cx="21378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skirts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1655958"/>
            <a:ext cx="3203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 T–</a:t>
            </a:r>
            <a:r>
              <a:rPr lang="cs-CZ" sz="40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shirt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62157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459762" y="3717032"/>
            <a:ext cx="199285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o__k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5400" dirty="0">
              <a:ln>
                <a:solidFill>
                  <a:srgbClr val="C00000"/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529644"/>
            <a:ext cx="31840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T–s__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irt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5400" dirty="0">
              <a:ln>
                <a:solidFill>
                  <a:srgbClr val="C00000"/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459762" y="1067979"/>
            <a:ext cx="19543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</a:t>
            </a:r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__e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407547QL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09" y="5114496"/>
            <a:ext cx="1113852" cy="1197447"/>
          </a:xfrm>
          <a:prstGeom prst="rect">
            <a:avLst/>
          </a:prstGeom>
          <a:noFill/>
          <a:ln>
            <a:solidFill>
              <a:srgbClr val="FF66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NSOGXKO9\MC9000570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013" y="1738913"/>
            <a:ext cx="1462823" cy="863161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ILEJXRE7\MC9003465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576" y="5329430"/>
            <a:ext cx="1252260" cy="982513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4404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358" y="5031203"/>
            <a:ext cx="1280740" cy="128074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15462" y="2645845"/>
            <a:ext cx="2736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rt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5400" dirty="0">
              <a:ln>
                <a:solidFill>
                  <a:srgbClr val="C0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63571" y="2406807"/>
            <a:ext cx="3262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rou</a:t>
            </a:r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ers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sz="5400" dirty="0">
              <a:ln>
                <a:solidFill>
                  <a:srgbClr val="C00000"/>
                </a:solidFill>
              </a:ln>
            </a:endParaRPr>
          </a:p>
        </p:txBody>
      </p:sp>
      <p:pic>
        <p:nvPicPr>
          <p:cNvPr id="1028" name="Picture 4" descr="C:\Users\Admin\AppData\Local\Microsoft\Windows\Temporary Internet Files\Content.IE5\DEWE8NGG\MC900013096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659" y="4881562"/>
            <a:ext cx="1030107" cy="143038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603" y="3401810"/>
            <a:ext cx="1104233" cy="105698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17303" y="3717032"/>
            <a:ext cx="28777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lo__hes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48978" y="204110"/>
            <a:ext cx="72507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3600" b="1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36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know</a:t>
            </a:r>
            <a:r>
              <a:rPr lang="cs-CZ" sz="36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36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missing</a:t>
            </a:r>
            <a:r>
              <a:rPr lang="cs-CZ" sz="36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sz="36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36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0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955010"/>
            <a:ext cx="8374408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příspěvková </a:t>
            </a:r>
            <a:r>
              <a:rPr lang="cs-CZ" dirty="0"/>
              <a:t>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</a:t>
            </a:r>
            <a:r>
              <a:rPr lang="cs-CZ" dirty="0" smtClean="0"/>
              <a:t>):</a:t>
            </a:r>
          </a:p>
          <a:p>
            <a:r>
              <a:rPr lang="cs-CZ" sz="1400" dirty="0" err="1"/>
              <a:t>s</a:t>
            </a:r>
            <a:r>
              <a:rPr lang="cs-CZ" sz="1400" dirty="0" err="1" smtClean="0"/>
              <a:t>hoes</a:t>
            </a:r>
            <a:r>
              <a:rPr lang="cs-CZ" sz="1400" dirty="0" smtClean="0"/>
              <a:t>:</a:t>
            </a:r>
            <a:endParaRPr lang="cs-CZ" sz="1400" dirty="0"/>
          </a:p>
          <a:p>
            <a:r>
              <a:rPr lang="cs-CZ" sz="1400" b="1" i="1" dirty="0">
                <a:hlinkClick r:id="rId2"/>
              </a:rPr>
              <a:t>http://office.microsoft.com/cs-cz/images/results.aspx?qu=narozeniny&amp;ex=1#ai:MP900430826</a:t>
            </a:r>
            <a:r>
              <a:rPr lang="cs-CZ" sz="1400" b="1" i="1" dirty="0" smtClean="0">
                <a:hlinkClick r:id="rId2"/>
              </a:rPr>
              <a:t>|</a:t>
            </a:r>
            <a:endParaRPr lang="cs-CZ" sz="1400" b="1" i="1" dirty="0" smtClean="0"/>
          </a:p>
          <a:p>
            <a:r>
              <a:rPr lang="cs-CZ" sz="1400" b="1" i="1" dirty="0">
                <a:hlinkClick r:id="rId3"/>
              </a:rPr>
              <a:t>http://office.microsoft.com/cs-cz/images/results.aspx?qu=bota&amp;ex=1#ai:MP900430454</a:t>
            </a:r>
            <a:r>
              <a:rPr lang="cs-CZ" sz="1400" b="1" i="1" dirty="0" smtClean="0">
                <a:hlinkClick r:id="rId3"/>
              </a:rPr>
              <a:t>|</a:t>
            </a:r>
            <a:endParaRPr lang="cs-CZ" sz="1400" b="1" i="1" dirty="0" smtClean="0"/>
          </a:p>
          <a:p>
            <a:r>
              <a:rPr lang="cs-CZ" sz="1400" dirty="0" err="1" smtClean="0"/>
              <a:t>socks</a:t>
            </a:r>
            <a:r>
              <a:rPr lang="cs-CZ" sz="1400" dirty="0" smtClean="0"/>
              <a:t>:</a:t>
            </a:r>
            <a:endParaRPr lang="cs-CZ" sz="1400" b="1" i="1" dirty="0" smtClean="0"/>
          </a:p>
          <a:p>
            <a:r>
              <a:rPr lang="cs-CZ" sz="1400" b="1" i="1" dirty="0">
                <a:hlinkClick r:id="rId4"/>
              </a:rPr>
              <a:t>http://office.microsoft.com/cs-cz/images/results.aspx?qu=pono%C5%BEky&amp;ex=1#ai:MC900351512</a:t>
            </a:r>
            <a:r>
              <a:rPr lang="cs-CZ" sz="1400" b="1" i="1" dirty="0" smtClean="0">
                <a:hlinkClick r:id="rId4"/>
              </a:rPr>
              <a:t>|</a:t>
            </a:r>
            <a:endParaRPr lang="cs-CZ" sz="1400" b="1" i="1" dirty="0" smtClean="0"/>
          </a:p>
          <a:p>
            <a:r>
              <a:rPr lang="cs-CZ" sz="1400" dirty="0">
                <a:hlinkClick r:id="rId5"/>
              </a:rPr>
              <a:t>http://office.microsoft.com/cs-cz/images/results.aspx?qu=pono%C5%BEky&amp;ex=1#ai:MC900346597</a:t>
            </a:r>
            <a:r>
              <a:rPr lang="cs-CZ" sz="1400" dirty="0" smtClean="0">
                <a:hlinkClick r:id="rId5"/>
              </a:rPr>
              <a:t>|</a:t>
            </a:r>
            <a:endParaRPr lang="cs-CZ" sz="1400" dirty="0" smtClean="0"/>
          </a:p>
          <a:p>
            <a:r>
              <a:rPr lang="cs-CZ" sz="1400" dirty="0" err="1" smtClean="0"/>
              <a:t>skirt</a:t>
            </a:r>
            <a:r>
              <a:rPr lang="cs-CZ" sz="1400" dirty="0" smtClean="0"/>
              <a:t>:</a:t>
            </a:r>
          </a:p>
          <a:p>
            <a:r>
              <a:rPr lang="cs-CZ" sz="1400" dirty="0">
                <a:hlinkClick r:id="rId6"/>
              </a:rPr>
              <a:t>http://office.microsoft.com/cs-cz/images/results.aspx?qu=sukn%C4%9B&amp;ex=1#ai:MC900113322</a:t>
            </a:r>
            <a:r>
              <a:rPr lang="cs-CZ" sz="1400" dirty="0" smtClean="0">
                <a:hlinkClick r:id="rId6"/>
              </a:rPr>
              <a:t>|</a:t>
            </a:r>
            <a:endParaRPr lang="cs-CZ" sz="1400" dirty="0" smtClean="0"/>
          </a:p>
          <a:p>
            <a:r>
              <a:rPr lang="cs-CZ" sz="1400" dirty="0" err="1"/>
              <a:t>t</a:t>
            </a:r>
            <a:r>
              <a:rPr lang="cs-CZ" sz="1400" dirty="0" err="1" smtClean="0"/>
              <a:t>rousers</a:t>
            </a:r>
            <a:r>
              <a:rPr lang="cs-CZ" sz="1400" dirty="0" smtClean="0"/>
              <a:t>:</a:t>
            </a:r>
          </a:p>
          <a:p>
            <a:r>
              <a:rPr lang="cs-CZ" sz="1400" dirty="0">
                <a:hlinkClick r:id="rId7"/>
              </a:rPr>
              <a:t>http://office.microsoft.com/cs-cz/images/results.aspx?qu=kalhoty&amp;ex=1#ai:MC900013096</a:t>
            </a:r>
            <a:r>
              <a:rPr lang="cs-CZ" sz="1400" dirty="0" smtClean="0">
                <a:hlinkClick r:id="rId7"/>
              </a:rPr>
              <a:t>|</a:t>
            </a:r>
            <a:endParaRPr lang="cs-CZ" sz="1400" dirty="0" smtClean="0"/>
          </a:p>
          <a:p>
            <a:r>
              <a:rPr lang="cs-CZ" sz="1400" dirty="0" smtClean="0"/>
              <a:t>T-</a:t>
            </a:r>
            <a:r>
              <a:rPr lang="cs-CZ" sz="1400" dirty="0" err="1" smtClean="0"/>
              <a:t>shirt</a:t>
            </a:r>
            <a:r>
              <a:rPr lang="cs-CZ" sz="1400" dirty="0" smtClean="0"/>
              <a:t>:</a:t>
            </a:r>
          </a:p>
          <a:p>
            <a:r>
              <a:rPr lang="cs-CZ" sz="1400" dirty="0">
                <a:hlinkClick r:id="rId8"/>
              </a:rPr>
              <a:t>http://office.microsoft.com/cs-cz/images/results.aspx?qu=tri%C4%8Dko&amp;ex=1#ai:MC900113450</a:t>
            </a:r>
            <a:r>
              <a:rPr lang="cs-CZ" sz="1400" dirty="0" smtClean="0">
                <a:hlinkClick r:id="rId8"/>
              </a:rPr>
              <a:t>|</a:t>
            </a:r>
            <a:endParaRPr lang="cs-CZ" sz="1400" dirty="0" smtClean="0"/>
          </a:p>
          <a:p>
            <a:r>
              <a:rPr lang="cs-CZ" sz="1400" dirty="0" err="1" smtClean="0"/>
              <a:t>clothes</a:t>
            </a:r>
            <a:r>
              <a:rPr lang="cs-CZ" sz="1400" dirty="0" smtClean="0"/>
              <a:t>:</a:t>
            </a:r>
            <a:endParaRPr lang="cs-CZ" sz="1400" dirty="0"/>
          </a:p>
          <a:p>
            <a:r>
              <a:rPr lang="cs-CZ" sz="1400" b="1" i="1" dirty="0">
                <a:hlinkClick r:id="rId9"/>
              </a:rPr>
              <a:t>http://office.microsoft.com/cs-cz/images/results.aspx?qu=sukn%C4%9B&amp;ex=1#ai:MC900057015</a:t>
            </a:r>
            <a:r>
              <a:rPr lang="cs-CZ" sz="1400" b="1" i="1" dirty="0" smtClean="0">
                <a:hlinkClick r:id="rId9"/>
              </a:rPr>
              <a:t>|</a:t>
            </a:r>
            <a:endParaRPr lang="cs-CZ" sz="1400" b="1" i="1" dirty="0" smtClean="0"/>
          </a:p>
          <a:p>
            <a:endParaRPr lang="cs-CZ" sz="1400" b="1" i="1" dirty="0"/>
          </a:p>
          <a:p>
            <a:r>
              <a:rPr lang="cs-CZ" dirty="0" smtClean="0"/>
              <a:t>Vytvořeno  2011, upraveno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50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343</TotalTime>
  <Words>173</Words>
  <Application>Microsoft Office PowerPoint</Application>
  <PresentationFormat>Předvádění na obrazovce (4:3)</PresentationFormat>
  <Paragraphs>77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VY_32_INOVACE_13_AJ_Clothes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VY_32_INOVACE_71_Clothes</dc:title>
  <cp:lastModifiedBy>Admin</cp:lastModifiedBy>
  <cp:revision>32</cp:revision>
  <dcterms:modified xsi:type="dcterms:W3CDTF">2013-02-23T11:07:12Z</dcterms:modified>
</cp:coreProperties>
</file>