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6" r:id="rId4"/>
    <p:sldId id="260" r:id="rId5"/>
    <p:sldId id="261" r:id="rId6"/>
    <p:sldId id="265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8E4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62C114-3BAA-4659-A50A-0374EA67969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D9DBAE-4FEC-4C90-9B8E-3DD4437CE3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648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7.emf"/><Relationship Id="rId4" Type="http://schemas.openxmlformats.org/officeDocument/2006/relationships/package" Target="../embeddings/List_aplikace_Microsoft_Excel1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domek&amp;ex=1#ai:MC900332141|" TargetMode="External"/><Relationship Id="rId2" Type="http://schemas.openxmlformats.org/officeDocument/2006/relationships/hyperlink" Target="http://office.microsoft.com/cs-cz/images/results.aspx?qu=volejbalov%C3%A9+m%C3%AD%C4%8De&amp;ex=1#ai:MC900305647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auto&amp;ex=1#ai:MC900278772|" TargetMode="External"/><Relationship Id="rId5" Type="http://schemas.openxmlformats.org/officeDocument/2006/relationships/hyperlink" Target="http://office.microsoft.com/cs-cz/images/results.aspx?qu=kostky&amp;ex=1#ai:MC900434806|" TargetMode="External"/><Relationship Id="rId4" Type="http://schemas.openxmlformats.org/officeDocument/2006/relationships/hyperlink" Target="http://office.microsoft.com/cs-cz/images/results.aspx?qu=v%C3%A1no%C4%8Dn%C3%AD+strom&amp;ex=1#ai:MC90021276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357301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>
                <a:solidFill>
                  <a:srgbClr val="FF0000"/>
                </a:solidFill>
              </a:rPr>
              <a:t>VY_32_INOVACE_16_AJ_Colours </a:t>
            </a:r>
            <a:r>
              <a:rPr lang="cs-CZ" sz="3600" dirty="0" smtClean="0">
                <a:solidFill>
                  <a:srgbClr val="FF0000"/>
                </a:solidFill>
              </a:rPr>
              <a:t>3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6099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032" y="260648"/>
            <a:ext cx="7772400" cy="1470025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720840"/>
            <a:ext cx="87129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1. až 3. 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blue, 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beige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white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grey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violet, pink,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„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Colours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020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8032" y="260648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</a:t>
            </a:r>
            <a:r>
              <a:rPr lang="cs-CZ" sz="9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</a:t>
            </a:r>
            <a:r>
              <a:rPr lang="cs-CZ" sz="9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9600" b="1" dirty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</a:t>
            </a:r>
          </a:p>
        </p:txBody>
      </p:sp>
      <p:sp>
        <p:nvSpPr>
          <p:cNvPr id="4" name="Ovál 3"/>
          <p:cNvSpPr/>
          <p:nvPr/>
        </p:nvSpPr>
        <p:spPr>
          <a:xfrm>
            <a:off x="497400" y="1484784"/>
            <a:ext cx="1008112" cy="115079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051768" y="3166512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275856" y="4521892"/>
            <a:ext cx="1008112" cy="1150796"/>
          </a:xfrm>
          <a:prstGeom prst="ellipse">
            <a:avLst/>
          </a:prstGeom>
          <a:solidFill>
            <a:srgbClr val="008000"/>
          </a:solidFill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220072" y="5457996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123728" y="3166512"/>
            <a:ext cx="1008112" cy="1150796"/>
          </a:xfrm>
          <a:prstGeom prst="ellipse">
            <a:avLst/>
          </a:prstGeom>
          <a:solidFill>
            <a:srgbClr val="FF6600"/>
          </a:solidFill>
          <a:ln>
            <a:noFill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415128" y="5204636"/>
            <a:ext cx="1008112" cy="115079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236296" y="4570668"/>
            <a:ext cx="1008112" cy="1150796"/>
          </a:xfrm>
          <a:prstGeom prst="ellipse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452320" y="1985366"/>
            <a:ext cx="1008112" cy="1150796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97400" y="3429000"/>
            <a:ext cx="1008112" cy="1150796"/>
          </a:xfrm>
          <a:prstGeom prst="ellipse">
            <a:avLst/>
          </a:prstGeom>
          <a:solidFill>
            <a:srgbClr val="FF33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215016" y="2322828"/>
            <a:ext cx="1008112" cy="1150796"/>
          </a:xfrm>
          <a:prstGeom prst="ellipse">
            <a:avLst/>
          </a:prstGeom>
          <a:solidFill>
            <a:srgbClr val="8E47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23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870648" y="1268760"/>
            <a:ext cx="793046" cy="921419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solidFill>
                <a:srgbClr val="FFFF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683620" y="1963233"/>
            <a:ext cx="793046" cy="77352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8" name="Ovál 7"/>
          <p:cNvSpPr/>
          <p:nvPr/>
        </p:nvSpPr>
        <p:spPr>
          <a:xfrm>
            <a:off x="3593628" y="4973242"/>
            <a:ext cx="793046" cy="86838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9" name="Ovál 8"/>
          <p:cNvSpPr/>
          <p:nvPr/>
        </p:nvSpPr>
        <p:spPr>
          <a:xfrm>
            <a:off x="2170377" y="4429276"/>
            <a:ext cx="793046" cy="948074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12" name="Ovál 11"/>
          <p:cNvSpPr/>
          <p:nvPr/>
        </p:nvSpPr>
        <p:spPr>
          <a:xfrm>
            <a:off x="3248012" y="1032290"/>
            <a:ext cx="793046" cy="81184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88224" y="1195490"/>
            <a:ext cx="23540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99292" y="2484301"/>
            <a:ext cx="12622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7430" y="2866565"/>
            <a:ext cx="1614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1">
                      <a:lumMod val="75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blue</a:t>
            </a:r>
            <a:endParaRPr lang="cs-CZ" sz="4800" b="1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26934" y="5812313"/>
            <a:ext cx="24593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66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orange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66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73243" y="4487814"/>
            <a:ext cx="2050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8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</a:t>
            </a:r>
            <a:endParaRPr lang="cs-CZ" sz="4800" b="1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008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221915" y="2780928"/>
            <a:ext cx="815790" cy="916634"/>
          </a:xfrm>
          <a:prstGeom prst="ellipse">
            <a:avLst/>
          </a:prstGeom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830017" y="2234705"/>
            <a:ext cx="815790" cy="80821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15" name="Ovál 14"/>
          <p:cNvSpPr/>
          <p:nvPr/>
        </p:nvSpPr>
        <p:spPr>
          <a:xfrm>
            <a:off x="5342103" y="4569137"/>
            <a:ext cx="815790" cy="95859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0" name="Ovál 19"/>
          <p:cNvSpPr/>
          <p:nvPr/>
        </p:nvSpPr>
        <p:spPr>
          <a:xfrm>
            <a:off x="4237912" y="3442893"/>
            <a:ext cx="815790" cy="959234"/>
          </a:xfrm>
          <a:prstGeom prst="ellipse">
            <a:avLst/>
          </a:prstGeom>
          <a:solidFill>
            <a:srgbClr val="FF33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56585" y="3042918"/>
            <a:ext cx="815790" cy="879592"/>
          </a:xfrm>
          <a:prstGeom prst="ellipse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81100" y="190543"/>
            <a:ext cx="23217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66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66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6888" y="1518996"/>
            <a:ext cx="15954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FF33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pink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FF3399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4299" y="4042719"/>
            <a:ext cx="2037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violet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rgbClr val="7030A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36696" y="5812312"/>
            <a:ext cx="20534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white</a:t>
            </a:r>
            <a:endParaRPr lang="cs-CZ" sz="4800" b="1" dirty="0">
              <a:ln w="18000">
                <a:solidFill>
                  <a:schemeClr val="tx1"/>
                </a:solidFill>
                <a:prstDash val="solid"/>
                <a:miter lim="800000"/>
              </a:ln>
              <a:solidFill>
                <a:schemeClr val="bg1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42899" y="3598278"/>
            <a:ext cx="18993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chemeClr val="tx1">
                  <a:lumMod val="95000"/>
                  <a:lumOff val="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080" y="80269"/>
            <a:ext cx="39719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know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6888" y="5377736"/>
            <a:ext cx="1454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grey</a:t>
            </a:r>
            <a:endParaRPr lang="cs-CZ" sz="4800" b="1" dirty="0">
              <a:ln w="18000">
                <a:noFill/>
                <a:prstDash val="solid"/>
                <a:miter lim="800000"/>
              </a:ln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Ovál 28"/>
          <p:cNvSpPr/>
          <p:nvPr/>
        </p:nvSpPr>
        <p:spPr>
          <a:xfrm>
            <a:off x="3185733" y="3442893"/>
            <a:ext cx="815790" cy="95923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77637" y="5529749"/>
            <a:ext cx="2050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8000">
                  <a:solidFill>
                    <a:srgbClr val="8E4700"/>
                  </a:solidFill>
                  <a:prstDash val="solid"/>
                  <a:miter lim="800000"/>
                </a:ln>
                <a:solidFill>
                  <a:srgbClr val="CC99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beige</a:t>
            </a:r>
            <a:endParaRPr lang="cs-CZ" sz="4800" b="1" dirty="0">
              <a:ln w="18000">
                <a:solidFill>
                  <a:srgbClr val="8E4700"/>
                </a:solidFill>
                <a:prstDash val="solid"/>
                <a:miter lim="800000"/>
              </a:ln>
              <a:solidFill>
                <a:srgbClr val="CC99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526313" y="1134544"/>
            <a:ext cx="815790" cy="799950"/>
          </a:xfrm>
          <a:prstGeom prst="ellipse">
            <a:avLst/>
          </a:prstGeom>
          <a:solidFill>
            <a:srgbClr val="CC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371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5238427" y="205618"/>
            <a:ext cx="1279974" cy="1242979"/>
            <a:chOff x="5238427" y="411609"/>
            <a:chExt cx="1279974" cy="1242979"/>
          </a:xfrm>
        </p:grpSpPr>
        <p:sp>
          <p:nvSpPr>
            <p:cNvPr id="2" name="Ovál 1"/>
            <p:cNvSpPr/>
            <p:nvPr/>
          </p:nvSpPr>
          <p:spPr>
            <a:xfrm>
              <a:off x="5246681" y="487133"/>
              <a:ext cx="1125395" cy="116745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26" name="Picture 2" descr="C:\Documents and Settings\notebook\Local Settings\Temporary Internet Files\Content.IE5\W7IBO0J9\MC900305647[1].wmf"/>
            <p:cNvPicPr>
              <a:picLocks noChangeAspect="1" noChangeArrowheads="1"/>
            </p:cNvPicPr>
            <p:nvPr/>
          </p:nvPicPr>
          <p:blipFill rotWithShape="1">
            <a:blip r:embed="rId2" cstate="print">
              <a:biLevel thresh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623" t="23027"/>
            <a:stretch/>
          </p:blipFill>
          <p:spPr bwMode="auto">
            <a:xfrm>
              <a:off x="5238427" y="411609"/>
              <a:ext cx="1279974" cy="12429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ovéPole 4"/>
          <p:cNvSpPr txBox="1"/>
          <p:nvPr/>
        </p:nvSpPr>
        <p:spPr>
          <a:xfrm>
            <a:off x="236886" y="411610"/>
            <a:ext cx="47329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ball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brown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6888" y="1753845"/>
            <a:ext cx="5415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house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yellow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notebook\Local Settings\Temporary Internet Files\Content.IE5\8HT7Q6TO\MC9003083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232" y="1700225"/>
            <a:ext cx="1828800" cy="111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6888" y="3096080"/>
            <a:ext cx="5415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tree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green.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notebook\Local Settings\Temporary Internet Files\Content.IE5\FYP1SEC4\MC900239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8437" y="2819837"/>
            <a:ext cx="1209516" cy="153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36888" y="4438315"/>
            <a:ext cx="58583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cubes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are violet.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9" name="Picture 5" descr="C:\Documents and Settings\notebook\Local Settings\Temporary Internet Files\Content.IE5\W7IBO0J9\MC90043480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8704" y="4226357"/>
            <a:ext cx="1401792" cy="1401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36888" y="5780549"/>
            <a:ext cx="58583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car </a:t>
            </a:r>
            <a:r>
              <a:rPr lang="cs-CZ" sz="4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blue.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0" name="Picture 6" descr="C:\Documents and Settings\notebook\Local Settings\Temporary Internet Files\Content.IE5\FYP1SEC4\MC9002787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379" y="5410505"/>
            <a:ext cx="1798625" cy="144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4619809" y="2489389"/>
            <a:ext cx="793046" cy="921419"/>
          </a:xfrm>
          <a:prstGeom prst="ellipse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solidFill>
                <a:srgbClr val="FFFF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915609" y="340034"/>
            <a:ext cx="793046" cy="773520"/>
          </a:xfrm>
          <a:prstGeom prst="ellipse">
            <a:avLst/>
          </a:prstGeom>
          <a:solidFill>
            <a:srgbClr val="008000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17" name="Ovál 16"/>
          <p:cNvSpPr/>
          <p:nvPr/>
        </p:nvSpPr>
        <p:spPr>
          <a:xfrm>
            <a:off x="8102618" y="2090860"/>
            <a:ext cx="793046" cy="868380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18" name="Ovál 17"/>
          <p:cNvSpPr/>
          <p:nvPr/>
        </p:nvSpPr>
        <p:spPr>
          <a:xfrm>
            <a:off x="5016332" y="5780549"/>
            <a:ext cx="793046" cy="948074"/>
          </a:xfrm>
          <a:prstGeom prst="ellipse">
            <a:avLst/>
          </a:prstGeom>
          <a:solidFill>
            <a:srgbClr val="FF66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19" name="Ovál 18"/>
          <p:cNvSpPr/>
          <p:nvPr/>
        </p:nvSpPr>
        <p:spPr>
          <a:xfrm>
            <a:off x="8290862" y="3927077"/>
            <a:ext cx="793046" cy="81184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8268118" y="4952188"/>
            <a:ext cx="815790" cy="916634"/>
          </a:xfrm>
          <a:prstGeom prst="ellipse">
            <a:avLst/>
          </a:prstGeom>
          <a:ln>
            <a:noFill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507714" y="2959240"/>
            <a:ext cx="815790" cy="967837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2" name="Ovál 21"/>
          <p:cNvSpPr/>
          <p:nvPr/>
        </p:nvSpPr>
        <p:spPr>
          <a:xfrm>
            <a:off x="7708655" y="5866484"/>
            <a:ext cx="815790" cy="958592"/>
          </a:xfrm>
          <a:prstGeom prst="ellipse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/>
          </a:p>
        </p:txBody>
      </p:sp>
      <p:sp>
        <p:nvSpPr>
          <p:cNvPr id="23" name="Ovál 22"/>
          <p:cNvSpPr/>
          <p:nvPr/>
        </p:nvSpPr>
        <p:spPr>
          <a:xfrm>
            <a:off x="7475072" y="3287836"/>
            <a:ext cx="815790" cy="959234"/>
          </a:xfrm>
          <a:prstGeom prst="ellipse">
            <a:avLst/>
          </a:prstGeom>
          <a:solidFill>
            <a:srgbClr val="FF33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4" name="Ovál 23"/>
          <p:cNvSpPr/>
          <p:nvPr/>
        </p:nvSpPr>
        <p:spPr>
          <a:xfrm>
            <a:off x="8314949" y="802811"/>
            <a:ext cx="815790" cy="879592"/>
          </a:xfrm>
          <a:prstGeom prst="ellipse">
            <a:avLst/>
          </a:prstGeom>
          <a:solidFill>
            <a:srgbClr val="6633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5" name="Ovál 24"/>
          <p:cNvSpPr/>
          <p:nvPr/>
        </p:nvSpPr>
        <p:spPr>
          <a:xfrm>
            <a:off x="5878414" y="4354660"/>
            <a:ext cx="815790" cy="95923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vál 25"/>
          <p:cNvSpPr/>
          <p:nvPr/>
        </p:nvSpPr>
        <p:spPr>
          <a:xfrm>
            <a:off x="5470519" y="1607851"/>
            <a:ext cx="815790" cy="881537"/>
          </a:xfrm>
          <a:prstGeom prst="ellipse">
            <a:avLst/>
          </a:prstGeom>
          <a:solidFill>
            <a:srgbClr val="CC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800">
              <a:ln w="18415" cmpd="sng">
                <a:noFill/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502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3160" y="133613"/>
            <a:ext cx="8642604" cy="6782050"/>
            <a:chOff x="63160" y="133613"/>
            <a:chExt cx="8642604" cy="6782050"/>
          </a:xfrm>
        </p:grpSpPr>
        <p:grpSp>
          <p:nvGrpSpPr>
            <p:cNvPr id="8" name="Skupina 7"/>
            <p:cNvGrpSpPr/>
            <p:nvPr/>
          </p:nvGrpSpPr>
          <p:grpSpPr>
            <a:xfrm>
              <a:off x="63160" y="133613"/>
              <a:ext cx="8642604" cy="6782050"/>
              <a:chOff x="-187993" y="146590"/>
              <a:chExt cx="8625739" cy="6624736"/>
            </a:xfrm>
            <a:solidFill>
              <a:schemeClr val="accent5">
                <a:lumMod val="40000"/>
                <a:lumOff val="60000"/>
              </a:schemeClr>
            </a:solidFill>
          </p:grpSpPr>
          <p:sp>
            <p:nvSpPr>
              <p:cNvPr id="6" name="Obdélník 5"/>
              <p:cNvSpPr/>
              <p:nvPr/>
            </p:nvSpPr>
            <p:spPr>
              <a:xfrm>
                <a:off x="-187993" y="146590"/>
                <a:ext cx="8625739" cy="662473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9" name="Skupina 18"/>
              <p:cNvGrpSpPr/>
              <p:nvPr/>
            </p:nvGrpSpPr>
            <p:grpSpPr>
              <a:xfrm>
                <a:off x="-131240" y="146590"/>
                <a:ext cx="8190696" cy="6568410"/>
                <a:chOff x="-3732519" y="768777"/>
                <a:chExt cx="9027287" cy="6568410"/>
              </a:xfrm>
              <a:grpFill/>
            </p:grpSpPr>
            <p:graphicFrame>
              <p:nvGraphicFramePr>
                <p:cNvPr id="20" name="Objekt 19"/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2173934567"/>
                    </p:ext>
                  </p:extLst>
                </p:nvPr>
              </p:nvGraphicFramePr>
              <p:xfrm>
                <a:off x="-3184016" y="2195275"/>
                <a:ext cx="8478784" cy="5141912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spid="_x0000_s4111" name="List" r:id="rId4" imgW="5819851" imgH="1790700" progId="Excel.Sheet.12">
                        <p:embed/>
                      </p:oleObj>
                    </mc:Choice>
                    <mc:Fallback>
                      <p:oleObj name="List" r:id="rId4" imgW="5819851" imgH="1790700" progId="Excel.Sheet.12">
                        <p:embed/>
                        <p:pic>
                          <p:nvPicPr>
                            <p:cNvPr id="0" name=""/>
                            <p:cNvPicPr/>
                            <p:nvPr/>
                          </p:nvPicPr>
                          <p:blipFill>
                            <a:blip r:embed="rId5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-3184016" y="2195275"/>
                              <a:ext cx="8478784" cy="5141912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22" name="Obdélník 21"/>
                <p:cNvSpPr/>
                <p:nvPr/>
              </p:nvSpPr>
              <p:spPr>
                <a:xfrm>
                  <a:off x="-3732519" y="768777"/>
                  <a:ext cx="8704909" cy="769441"/>
                </a:xfrm>
                <a:prstGeom prst="rect">
                  <a:avLst/>
                </a:prstGeom>
                <a:grpFill/>
              </p:spPr>
              <p:txBody>
                <a:bodyPr wrap="square">
                  <a:spAutoFit/>
                </a:bodyPr>
                <a:lstStyle/>
                <a:p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Complete</a:t>
                  </a:r>
                  <a:r>
                    <a:rPr lang="cs-CZ" sz="4400" b="1" dirty="0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 </a:t>
                  </a:r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the</a:t>
                  </a:r>
                  <a:r>
                    <a:rPr lang="cs-CZ" sz="4400" b="1" dirty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 </a:t>
                  </a:r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crossword</a:t>
                  </a:r>
                  <a:r>
                    <a:rPr lang="cs-CZ" sz="4400" b="1" dirty="0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:</a:t>
                  </a:r>
                  <a:endParaRPr lang="cs-CZ" sz="4400" dirty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</p:grpSp>
        </p:grpSp>
        <p:sp>
          <p:nvSpPr>
            <p:cNvPr id="42" name="Ovál 41"/>
            <p:cNvSpPr/>
            <p:nvPr/>
          </p:nvSpPr>
          <p:spPr>
            <a:xfrm>
              <a:off x="125192" y="2150353"/>
              <a:ext cx="493118" cy="634467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solidFill>
                  <a:srgbClr val="FFFF00"/>
                </a:solidFill>
              </a:endParaRPr>
            </a:p>
          </p:txBody>
        </p:sp>
        <p:sp>
          <p:nvSpPr>
            <p:cNvPr id="43" name="Ovál 42"/>
            <p:cNvSpPr/>
            <p:nvPr/>
          </p:nvSpPr>
          <p:spPr>
            <a:xfrm>
              <a:off x="3112243" y="5690150"/>
              <a:ext cx="493118" cy="532627"/>
            </a:xfrm>
            <a:prstGeom prst="ellipse">
              <a:avLst/>
            </a:prstGeom>
            <a:solidFill>
              <a:srgbClr val="008000"/>
            </a:soli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44" name="Ovál 43"/>
            <p:cNvSpPr/>
            <p:nvPr/>
          </p:nvSpPr>
          <p:spPr>
            <a:xfrm>
              <a:off x="6026166" y="3225665"/>
              <a:ext cx="493118" cy="597945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45" name="Ovál 44"/>
            <p:cNvSpPr/>
            <p:nvPr/>
          </p:nvSpPr>
          <p:spPr>
            <a:xfrm>
              <a:off x="3724619" y="2639079"/>
              <a:ext cx="493118" cy="652821"/>
            </a:xfrm>
            <a:prstGeom prst="ellipse">
              <a:avLst/>
            </a:prstGeom>
            <a:solidFill>
              <a:srgbClr val="FF6600"/>
            </a:solidFill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46" name="Ovál 45"/>
            <p:cNvSpPr/>
            <p:nvPr/>
          </p:nvSpPr>
          <p:spPr>
            <a:xfrm>
              <a:off x="125549" y="3413277"/>
              <a:ext cx="493118" cy="5590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47" name="Ovál 46"/>
            <p:cNvSpPr/>
            <p:nvPr/>
          </p:nvSpPr>
          <p:spPr>
            <a:xfrm>
              <a:off x="5346360" y="2649903"/>
              <a:ext cx="507260" cy="631172"/>
            </a:xfrm>
            <a:prstGeom prst="ellipse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48" name="Ovál 47"/>
            <p:cNvSpPr/>
            <p:nvPr/>
          </p:nvSpPr>
          <p:spPr>
            <a:xfrm>
              <a:off x="111407" y="6222777"/>
              <a:ext cx="507260" cy="556516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49" name="Ovál 48"/>
            <p:cNvSpPr/>
            <p:nvPr/>
          </p:nvSpPr>
          <p:spPr>
            <a:xfrm>
              <a:off x="2984620" y="1979016"/>
              <a:ext cx="507260" cy="660063"/>
            </a:xfrm>
            <a:prstGeom prst="ellipse">
              <a:avLst/>
            </a:prstGeom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50" name="Ovál 49"/>
            <p:cNvSpPr/>
            <p:nvPr/>
          </p:nvSpPr>
          <p:spPr>
            <a:xfrm>
              <a:off x="6876256" y="3823610"/>
              <a:ext cx="507260" cy="660505"/>
            </a:xfrm>
            <a:prstGeom prst="ellipse">
              <a:avLst/>
            </a:prstGeom>
            <a:solidFill>
              <a:srgbClr val="FF33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51" name="Ovál 50"/>
            <p:cNvSpPr/>
            <p:nvPr/>
          </p:nvSpPr>
          <p:spPr>
            <a:xfrm>
              <a:off x="4496727" y="990802"/>
              <a:ext cx="507260" cy="605666"/>
            </a:xfrm>
            <a:prstGeom prst="ellipse">
              <a:avLst/>
            </a:prstGeom>
            <a:solidFill>
              <a:srgbClr val="66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52" name="Ovál 51"/>
            <p:cNvSpPr/>
            <p:nvPr/>
          </p:nvSpPr>
          <p:spPr>
            <a:xfrm>
              <a:off x="714548" y="940245"/>
              <a:ext cx="507260" cy="660505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53" name="Ovál 52"/>
            <p:cNvSpPr/>
            <p:nvPr/>
          </p:nvSpPr>
          <p:spPr>
            <a:xfrm>
              <a:off x="3928782" y="1596468"/>
              <a:ext cx="507260" cy="550826"/>
            </a:xfrm>
            <a:prstGeom prst="ellipse">
              <a:avLst/>
            </a:prstGeom>
            <a:solidFill>
              <a:srgbClr val="CC9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3160" y="133613"/>
            <a:ext cx="9241429" cy="6782050"/>
            <a:chOff x="63160" y="133613"/>
            <a:chExt cx="9241429" cy="6782050"/>
          </a:xfrm>
        </p:grpSpPr>
        <p:grpSp>
          <p:nvGrpSpPr>
            <p:cNvPr id="23" name="Skupina 22"/>
            <p:cNvGrpSpPr/>
            <p:nvPr/>
          </p:nvGrpSpPr>
          <p:grpSpPr>
            <a:xfrm>
              <a:off x="63160" y="133613"/>
              <a:ext cx="9241429" cy="6782050"/>
              <a:chOff x="-187993" y="146590"/>
              <a:chExt cx="9223396" cy="6624736"/>
            </a:xfrm>
          </p:grpSpPr>
          <p:sp>
            <p:nvSpPr>
              <p:cNvPr id="36" name="Obdélník 35"/>
              <p:cNvSpPr/>
              <p:nvPr/>
            </p:nvSpPr>
            <p:spPr>
              <a:xfrm>
                <a:off x="-187993" y="146590"/>
                <a:ext cx="8625739" cy="6624736"/>
              </a:xfrm>
              <a:prstGeom prst="rect">
                <a:avLst/>
              </a:prstGeom>
              <a:solidFill>
                <a:schemeClr val="accent6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37" name="Skupina 36"/>
              <p:cNvGrpSpPr/>
              <p:nvPr/>
            </p:nvGrpSpPr>
            <p:grpSpPr>
              <a:xfrm>
                <a:off x="-55287" y="171365"/>
                <a:ext cx="9090690" cy="6571548"/>
                <a:chOff x="-3648808" y="793552"/>
                <a:chExt cx="10019206" cy="6571548"/>
              </a:xfrm>
            </p:grpSpPr>
            <p:graphicFrame>
              <p:nvGraphicFramePr>
                <p:cNvPr id="38" name="Objekt 37"/>
                <p:cNvGraphicFramePr>
                  <a:graphicFrameLocks noChangeAspect="1"/>
                </p:cNvGraphicFramePr>
                <p:nvPr>
                  <p:extLst>
                    <p:ext uri="{D42A27DB-BD31-4B8C-83A1-F6EECF244321}">
                      <p14:modId xmlns:p14="http://schemas.microsoft.com/office/powerpoint/2010/main" val="909119067"/>
                    </p:ext>
                  </p:extLst>
                </p:nvPr>
              </p:nvGraphicFramePr>
              <p:xfrm>
                <a:off x="-3183513" y="2195143"/>
                <a:ext cx="8477956" cy="5169957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spid="_x0000_s4112" name="List" r:id="rId7" imgW="5819851" imgH="1800149" progId="Excel.Sheet.12">
                        <p:embed/>
                      </p:oleObj>
                    </mc:Choice>
                    <mc:Fallback>
                      <p:oleObj name="List" r:id="rId7" imgW="5819851" imgH="1800149" progId="Excel.Sheet.12">
                        <p:embed/>
                        <p:pic>
                          <p:nvPicPr>
                            <p:cNvPr id="0" name=""/>
                            <p:cNvPicPr/>
                            <p:nvPr/>
                          </p:nvPicPr>
                          <p:blipFill>
                            <a:blip r:embed="rId8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-3183513" y="2195143"/>
                              <a:ext cx="8477956" cy="5169957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39" name="Obdélník 38"/>
                <p:cNvSpPr/>
                <p:nvPr/>
              </p:nvSpPr>
              <p:spPr>
                <a:xfrm>
                  <a:off x="-3648808" y="793552"/>
                  <a:ext cx="10019206" cy="769441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Complete</a:t>
                  </a:r>
                  <a:r>
                    <a:rPr lang="cs-CZ" sz="4400" b="1" dirty="0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 </a:t>
                  </a:r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the</a:t>
                  </a:r>
                  <a:r>
                    <a:rPr lang="cs-CZ" sz="4400" b="1" dirty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 </a:t>
                  </a:r>
                  <a:r>
                    <a:rPr lang="cs-CZ" sz="4400" b="1" dirty="0" err="1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crossword</a:t>
                  </a:r>
                  <a:r>
                    <a:rPr lang="cs-CZ" sz="4400" b="1" dirty="0" smtClean="0">
                      <a:ln w="18000">
                        <a:solidFill>
                          <a:schemeClr val="accent6">
                            <a:lumMod val="50000"/>
                          </a:schemeClr>
                        </a:solidFill>
                        <a:prstDash val="solid"/>
                        <a:miter lim="800000"/>
                      </a:ln>
                      <a:solidFill>
                        <a:schemeClr val="accent6">
                          <a:lumMod val="60000"/>
                          <a:lumOff val="40000"/>
                        </a:schemeClr>
                      </a:solidFill>
                      <a:effectLst>
                        <a:outerShdw blurRad="25500" dist="23000" dir="7020000" algn="tl">
                          <a:srgbClr val="000000">
                            <a:alpha val="50000"/>
                          </a:srgbClr>
                        </a:outerShdw>
                      </a:effectLst>
                    </a:rPr>
                    <a:t>:</a:t>
                  </a:r>
                  <a:endParaRPr lang="cs-CZ" sz="4400" dirty="0">
                    <a:ln w="18000">
                      <a:solidFill>
                        <a:schemeClr val="accent6">
                          <a:lumMod val="50000"/>
                        </a:schemeClr>
                      </a:solidFill>
                      <a:prstDash val="solid"/>
                      <a:miter lim="800000"/>
                    </a:ln>
                    <a:solidFill>
                      <a:schemeClr val="accent6">
                        <a:lumMod val="60000"/>
                        <a:lumOff val="40000"/>
                      </a:schemeClr>
                    </a:solidFill>
                  </a:endParaRPr>
                </a:p>
              </p:txBody>
            </p:sp>
          </p:grpSp>
        </p:grpSp>
        <p:sp>
          <p:nvSpPr>
            <p:cNvPr id="24" name="Ovál 23"/>
            <p:cNvSpPr/>
            <p:nvPr/>
          </p:nvSpPr>
          <p:spPr>
            <a:xfrm>
              <a:off x="125192" y="2150353"/>
              <a:ext cx="493118" cy="634467"/>
            </a:xfrm>
            <a:prstGeom prst="ellipse">
              <a:avLst/>
            </a:prstGeom>
            <a:solidFill>
              <a:srgbClr val="FF0000"/>
            </a:solidFill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solidFill>
                  <a:srgbClr val="FFFF00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3112243" y="5690150"/>
              <a:ext cx="493118" cy="532627"/>
            </a:xfrm>
            <a:prstGeom prst="ellipse">
              <a:avLst/>
            </a:prstGeom>
            <a:solidFill>
              <a:srgbClr val="008000"/>
            </a:solidFill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26" name="Ovál 25"/>
            <p:cNvSpPr/>
            <p:nvPr/>
          </p:nvSpPr>
          <p:spPr>
            <a:xfrm>
              <a:off x="6026166" y="3225665"/>
              <a:ext cx="493118" cy="597945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27" name="Ovál 26"/>
            <p:cNvSpPr/>
            <p:nvPr/>
          </p:nvSpPr>
          <p:spPr>
            <a:xfrm>
              <a:off x="3724619" y="2639079"/>
              <a:ext cx="493118" cy="652821"/>
            </a:xfrm>
            <a:prstGeom prst="ellipse">
              <a:avLst/>
            </a:prstGeom>
            <a:solidFill>
              <a:srgbClr val="FF6600"/>
            </a:solidFill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28" name="Ovál 27"/>
            <p:cNvSpPr/>
            <p:nvPr/>
          </p:nvSpPr>
          <p:spPr>
            <a:xfrm>
              <a:off x="125549" y="3413277"/>
              <a:ext cx="493118" cy="559017"/>
            </a:xfrm>
            <a:prstGeom prst="ellipse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29" name="Ovál 28"/>
            <p:cNvSpPr/>
            <p:nvPr/>
          </p:nvSpPr>
          <p:spPr>
            <a:xfrm>
              <a:off x="5346360" y="2649903"/>
              <a:ext cx="507260" cy="631172"/>
            </a:xfrm>
            <a:prstGeom prst="ellipse">
              <a:avLst/>
            </a:prstGeom>
            <a:ln>
              <a:noFill/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30" name="Ovál 29"/>
            <p:cNvSpPr/>
            <p:nvPr/>
          </p:nvSpPr>
          <p:spPr>
            <a:xfrm>
              <a:off x="111407" y="6222777"/>
              <a:ext cx="507260" cy="556516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31" name="Ovál 30"/>
            <p:cNvSpPr/>
            <p:nvPr/>
          </p:nvSpPr>
          <p:spPr>
            <a:xfrm>
              <a:off x="2984620" y="1979016"/>
              <a:ext cx="507260" cy="660063"/>
            </a:xfrm>
            <a:prstGeom prst="ellipse">
              <a:avLst/>
            </a:prstGeom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/>
            </a:p>
          </p:txBody>
        </p:sp>
        <p:sp>
          <p:nvSpPr>
            <p:cNvPr id="32" name="Ovál 31"/>
            <p:cNvSpPr/>
            <p:nvPr/>
          </p:nvSpPr>
          <p:spPr>
            <a:xfrm>
              <a:off x="6876256" y="3823610"/>
              <a:ext cx="507260" cy="660505"/>
            </a:xfrm>
            <a:prstGeom prst="ellipse">
              <a:avLst/>
            </a:prstGeom>
            <a:solidFill>
              <a:srgbClr val="FF339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33" name="Ovál 32"/>
            <p:cNvSpPr/>
            <p:nvPr/>
          </p:nvSpPr>
          <p:spPr>
            <a:xfrm>
              <a:off x="4496727" y="990802"/>
              <a:ext cx="507260" cy="605666"/>
            </a:xfrm>
            <a:prstGeom prst="ellipse">
              <a:avLst/>
            </a:prstGeom>
            <a:solidFill>
              <a:srgbClr val="6633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34" name="Ovál 33"/>
            <p:cNvSpPr/>
            <p:nvPr/>
          </p:nvSpPr>
          <p:spPr>
            <a:xfrm>
              <a:off x="714548" y="940245"/>
              <a:ext cx="507260" cy="660505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sp>
          <p:nvSpPr>
            <p:cNvPr id="35" name="Ovál 34"/>
            <p:cNvSpPr/>
            <p:nvPr/>
          </p:nvSpPr>
          <p:spPr>
            <a:xfrm>
              <a:off x="3928782" y="1596468"/>
              <a:ext cx="507260" cy="550826"/>
            </a:xfrm>
            <a:prstGeom prst="ellipse">
              <a:avLst/>
            </a:prstGeom>
            <a:solidFill>
              <a:srgbClr val="CC9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800">
                <a:ln w="18415" cmpd="sng">
                  <a:noFill/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1205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7986032" cy="37087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r>
              <a:rPr lang="cs-CZ" sz="1100" dirty="0" err="1" smtClean="0"/>
              <a:t>ball</a:t>
            </a:r>
            <a:r>
              <a:rPr lang="cs-CZ" sz="1100" dirty="0" smtClean="0"/>
              <a:t>: </a:t>
            </a:r>
            <a:r>
              <a:rPr lang="cs-CZ" sz="1100" b="1" i="1" dirty="0" smtClean="0">
                <a:hlinkClick r:id="rId2"/>
              </a:rPr>
              <a:t>http</a:t>
            </a:r>
            <a:r>
              <a:rPr lang="cs-CZ" sz="1100" b="1" i="1" dirty="0">
                <a:hlinkClick r:id="rId2"/>
              </a:rPr>
              <a:t>://office.microsoft.com/cs-cz/images/results.aspx?qu=volejbalov%C3%A9+m%C3%AD%C4%8De&amp;ex=1#ai:MC900305647</a:t>
            </a:r>
            <a:r>
              <a:rPr lang="cs-CZ" sz="1100" b="1" i="1" dirty="0" smtClean="0">
                <a:hlinkClick r:id="rId2"/>
              </a:rPr>
              <a:t>|</a:t>
            </a:r>
            <a:endParaRPr lang="cs-CZ" sz="1100" b="1" i="1" dirty="0" smtClean="0"/>
          </a:p>
          <a:p>
            <a:r>
              <a:rPr lang="cs-CZ" sz="1100" dirty="0" smtClean="0"/>
              <a:t>house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http://office.microsoft.com/cs-cz/images/results.aspx?qu=domek&amp;ex=1#ai:MC900332141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/>
              <a:t>t</a:t>
            </a:r>
            <a:r>
              <a:rPr lang="cs-CZ" sz="1100" dirty="0" err="1" smtClean="0"/>
              <a:t>ree</a:t>
            </a:r>
            <a:r>
              <a:rPr lang="cs-CZ" sz="1100" dirty="0"/>
              <a:t>: </a:t>
            </a:r>
            <a:r>
              <a:rPr lang="cs-CZ" sz="1100" dirty="0">
                <a:hlinkClick r:id="rId4"/>
              </a:rPr>
              <a:t>http://office.microsoft.com/cs-cz/images/results.aspx?qu=v%C3%A1no%C4%8Dn%C3%AD+strom&amp;ex=1#ai:MC900212761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cubes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http://office.microsoft.com/cs-cz/images/results.aspx?qu=kostky&amp;ex=1#ai:MC900434806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/>
              <a:t>car: </a:t>
            </a:r>
            <a:r>
              <a:rPr lang="cs-CZ" sz="1100" dirty="0">
                <a:hlinkClick r:id="rId6"/>
              </a:rPr>
              <a:t>http://office.microsoft.com/cs-cz/images/results.aspx?qu=auto&amp;ex=1#ai:MC900278772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100" dirty="0" smtClean="0"/>
              <a:t>Vytvořeno 2011, upraveno 2013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410981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209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List</vt:lpstr>
      <vt:lpstr>Prezentace aplikace PowerPoint</vt:lpstr>
      <vt:lpstr>ANOTACE</vt:lpstr>
      <vt:lpstr>Colours - 3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</cp:lastModifiedBy>
  <cp:revision>16</cp:revision>
  <dcterms:modified xsi:type="dcterms:W3CDTF">2013-02-23T11:19:04Z</dcterms:modified>
</cp:coreProperties>
</file>