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9" r:id="rId3"/>
    <p:sldId id="257" r:id="rId4"/>
    <p:sldId id="262" r:id="rId5"/>
    <p:sldId id="264" r:id="rId6"/>
    <p:sldId id="265" r:id="rId7"/>
    <p:sldId id="266" r:id="rId8"/>
    <p:sldId id="267" r:id="rId9"/>
    <p:sldId id="26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A09AC-B9CA-45D4-8777-1BE9EAEADF7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3991C7-B2C1-4E03-9765-6BED3D32E2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796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>
                <a:solidFill>
                  <a:srgbClr val="FF0000"/>
                </a:solidFill>
              </a:rPr>
              <a:t>VY_32_INOVACE_19_AJ_Time 1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720840"/>
            <a:ext cx="80648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až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time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o‘clock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tématu „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Time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692696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ANOTACE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468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3673744" y="476672"/>
            <a:ext cx="18758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0070C0"/>
                </a:solidFill>
              </a:rPr>
              <a:t>Time</a:t>
            </a:r>
            <a:r>
              <a:rPr lang="cs-CZ" sz="4800" dirty="0" smtClean="0">
                <a:solidFill>
                  <a:srgbClr val="0070C0"/>
                </a:solidFill>
              </a:rPr>
              <a:t> 1</a:t>
            </a:r>
            <a:endParaRPr lang="cs-CZ" sz="4800" dirty="0">
              <a:solidFill>
                <a:srgbClr val="0070C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5478720" y="1136172"/>
            <a:ext cx="2789936" cy="2450541"/>
            <a:chOff x="5076172" y="1451685"/>
            <a:chExt cx="2789936" cy="2450541"/>
          </a:xfrm>
        </p:grpSpPr>
        <p:grpSp>
          <p:nvGrpSpPr>
            <p:cNvPr id="76" name="Skupina 75"/>
            <p:cNvGrpSpPr/>
            <p:nvPr/>
          </p:nvGrpSpPr>
          <p:grpSpPr>
            <a:xfrm>
              <a:off x="5076172" y="1451685"/>
              <a:ext cx="2789936" cy="2450541"/>
              <a:chOff x="2436312" y="1034126"/>
              <a:chExt cx="4824536" cy="4703482"/>
            </a:xfrm>
          </p:grpSpPr>
          <p:grpSp>
            <p:nvGrpSpPr>
              <p:cNvPr id="79" name="Skupina 78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89" name="Ovál 88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90" name="TextovéPole 89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91" name="TextovéPole 90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92" name="TextovéPole 91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93" name="TextovéPole 92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80" name="Ovál 79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84" name="TextovéPole 83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85" name="TextovéPole 84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86" name="TextovéPole 85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87" name="TextovéPole 86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88" name="TextovéPole 87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77" name="Vývojový diagram: ukončení 76"/>
            <p:cNvSpPr/>
            <p:nvPr/>
          </p:nvSpPr>
          <p:spPr>
            <a:xfrm rot="5400000">
              <a:off x="5981573" y="2200622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78" name="Vývojový diagram: ukončení 77"/>
            <p:cNvSpPr/>
            <p:nvPr/>
          </p:nvSpPr>
          <p:spPr>
            <a:xfrm rot="5400000">
              <a:off x="6054935" y="2955253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482498" y="4256781"/>
            <a:ext cx="2789936" cy="2450541"/>
            <a:chOff x="5097532" y="4235770"/>
            <a:chExt cx="2789936" cy="2450541"/>
          </a:xfrm>
        </p:grpSpPr>
        <p:grpSp>
          <p:nvGrpSpPr>
            <p:cNvPr id="23" name="Skupina 22"/>
            <p:cNvGrpSpPr/>
            <p:nvPr/>
          </p:nvGrpSpPr>
          <p:grpSpPr>
            <a:xfrm>
              <a:off x="5097532" y="4235770"/>
              <a:ext cx="2789936" cy="2450541"/>
              <a:chOff x="2436312" y="1034126"/>
              <a:chExt cx="4824536" cy="470348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4" name="Ovál 1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25" name="Vývojový diagram: ukončení 24"/>
            <p:cNvSpPr/>
            <p:nvPr/>
          </p:nvSpPr>
          <p:spPr>
            <a:xfrm rot="5400000">
              <a:off x="6002933" y="4984707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26" name="Vývojový diagram: ukončení 25"/>
            <p:cNvSpPr/>
            <p:nvPr/>
          </p:nvSpPr>
          <p:spPr>
            <a:xfrm rot="5400000">
              <a:off x="6082013" y="5075995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23520" y="4235770"/>
            <a:ext cx="2789936" cy="2450541"/>
            <a:chOff x="823520" y="4235770"/>
            <a:chExt cx="2789936" cy="2450541"/>
          </a:xfrm>
        </p:grpSpPr>
        <p:grpSp>
          <p:nvGrpSpPr>
            <p:cNvPr id="95" name="Skupina 94"/>
            <p:cNvGrpSpPr/>
            <p:nvPr/>
          </p:nvGrpSpPr>
          <p:grpSpPr>
            <a:xfrm>
              <a:off x="823520" y="4235770"/>
              <a:ext cx="2789936" cy="2450541"/>
              <a:chOff x="2436312" y="1034126"/>
              <a:chExt cx="4824536" cy="4703482"/>
            </a:xfrm>
          </p:grpSpPr>
          <p:grpSp>
            <p:nvGrpSpPr>
              <p:cNvPr id="98" name="Skupina 97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08" name="Ovál 107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09" name="TextovéPole 108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10" name="TextovéPole 109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11" name="TextovéPole 110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12" name="TextovéPole 111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99" name="Ovál 98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00" name="TextovéPole 99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02" name="TextovéPole 101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04" name="TextovéPole 103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06" name="TextovéPole 105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96" name="Vývojový diagram: ukončení 95"/>
            <p:cNvSpPr/>
            <p:nvPr/>
          </p:nvSpPr>
          <p:spPr>
            <a:xfrm rot="5400000">
              <a:off x="1728921" y="4984707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97" name="Vývojový diagram: ukončení 96"/>
            <p:cNvSpPr/>
            <p:nvPr/>
          </p:nvSpPr>
          <p:spPr>
            <a:xfrm rot="10800000">
              <a:off x="1419643" y="5421890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776936" y="1123271"/>
            <a:ext cx="2789936" cy="2450541"/>
            <a:chOff x="5873336" y="2922674"/>
            <a:chExt cx="2789936" cy="2450541"/>
          </a:xfrm>
        </p:grpSpPr>
        <p:grpSp>
          <p:nvGrpSpPr>
            <p:cNvPr id="114" name="Skupina 113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17" name="Skupina 116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27" name="Ovál 126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28" name="TextovéPole 127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29" name="TextovéPole 128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30" name="TextovéPole 129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31" name="TextovéPole 130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18" name="Ovál 117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20" name="TextovéPole 119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22" name="TextovéPole 121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25" name="TextovéPole 124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26" name="TextovéPole 125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15" name="Vývojový diagram: ukončení 114"/>
            <p:cNvSpPr/>
            <p:nvPr/>
          </p:nvSpPr>
          <p:spPr>
            <a:xfrm rot="5400000">
              <a:off x="6778737" y="367161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16" name="Vývojový diagram: ukončení 115"/>
            <p:cNvSpPr/>
            <p:nvPr/>
          </p:nvSpPr>
          <p:spPr>
            <a:xfrm rot="10800000">
              <a:off x="7132409" y="4108794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</p:spTree>
    <p:extLst>
      <p:ext uri="{BB962C8B-B14F-4D97-AF65-F5344CB8AC3E}">
        <p14:creationId xmlns:p14="http://schemas.microsoft.com/office/powerpoint/2010/main" val="3570913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52193" y="1718088"/>
            <a:ext cx="4824536" cy="4703482"/>
            <a:chOff x="3852193" y="1718088"/>
            <a:chExt cx="4824536" cy="4703482"/>
          </a:xfrm>
        </p:grpSpPr>
        <p:grpSp>
          <p:nvGrpSpPr>
            <p:cNvPr id="23" name="Skupina 22"/>
            <p:cNvGrpSpPr/>
            <p:nvPr/>
          </p:nvGrpSpPr>
          <p:grpSpPr>
            <a:xfrm>
              <a:off x="3852193" y="1718088"/>
              <a:ext cx="4824536" cy="4703482"/>
              <a:chOff x="2436312" y="1034126"/>
              <a:chExt cx="4824536" cy="470348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4470908" y="1115362"/>
                  <a:ext cx="755335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44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6486004" y="3015297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4613578" y="4928883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2627784" y="3015296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9</a:t>
                  </a:r>
                  <a:endParaRPr lang="cs-CZ" sz="44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4" name="Ovál 1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405026" y="1315455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2748223" y="2043707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583404" y="1277649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391037" y="2199490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251004" y="3991863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580112" y="4774505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707904" y="4715143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862784" y="4005064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25" name="Vývojový diagram: ukončení 24"/>
            <p:cNvSpPr/>
            <p:nvPr/>
          </p:nvSpPr>
          <p:spPr>
            <a:xfrm rot="5400000">
              <a:off x="5290971" y="3215573"/>
              <a:ext cx="1946768" cy="20828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ukončení 25"/>
            <p:cNvSpPr/>
            <p:nvPr/>
          </p:nvSpPr>
          <p:spPr>
            <a:xfrm rot="5400000">
              <a:off x="5579514" y="3504114"/>
              <a:ext cx="1369683" cy="20828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146553" y="260648"/>
            <a:ext cx="47988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What´s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the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time</a:t>
            </a:r>
            <a:r>
              <a:rPr lang="cs-CZ" sz="4800" dirty="0" smtClean="0">
                <a:solidFill>
                  <a:srgbClr val="FF0000"/>
                </a:solidFill>
              </a:rPr>
              <a:t>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6552" y="1408572"/>
            <a:ext cx="45840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twelve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o´clock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46553" y="2554614"/>
            <a:ext cx="30682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twelve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653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52193" y="1718088"/>
            <a:ext cx="4824536" cy="4703482"/>
            <a:chOff x="3852193" y="1718088"/>
            <a:chExt cx="4824536" cy="4703482"/>
          </a:xfrm>
        </p:grpSpPr>
        <p:grpSp>
          <p:nvGrpSpPr>
            <p:cNvPr id="23" name="Skupina 22"/>
            <p:cNvGrpSpPr/>
            <p:nvPr/>
          </p:nvGrpSpPr>
          <p:grpSpPr>
            <a:xfrm>
              <a:off x="3852193" y="1718088"/>
              <a:ext cx="4824536" cy="4703482"/>
              <a:chOff x="2436312" y="1034126"/>
              <a:chExt cx="4824536" cy="470348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4470908" y="1115362"/>
                  <a:ext cx="755335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44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6486004" y="3015297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4613578" y="4928883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2627784" y="3015296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9</a:t>
                  </a:r>
                  <a:endParaRPr lang="cs-CZ" sz="44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4" name="Ovál 1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405026" y="1315455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2748223" y="2043707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583404" y="1277649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391037" y="2199490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251004" y="3991863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580112" y="4774505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707904" y="4715143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862784" y="4005064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25" name="Vývojový diagram: ukončení 24"/>
            <p:cNvSpPr/>
            <p:nvPr/>
          </p:nvSpPr>
          <p:spPr>
            <a:xfrm rot="5400000">
              <a:off x="5290971" y="3215573"/>
              <a:ext cx="1946768" cy="20828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ukončení 25"/>
            <p:cNvSpPr/>
            <p:nvPr/>
          </p:nvSpPr>
          <p:spPr>
            <a:xfrm rot="10800000">
              <a:off x="6042795" y="3979829"/>
              <a:ext cx="1369683" cy="20828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146553" y="260648"/>
            <a:ext cx="47988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What´s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the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time</a:t>
            </a:r>
            <a:r>
              <a:rPr lang="cs-CZ" sz="4800" dirty="0" smtClean="0">
                <a:solidFill>
                  <a:srgbClr val="FF0000"/>
                </a:solidFill>
              </a:rPr>
              <a:t>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6552" y="1408572"/>
            <a:ext cx="42921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three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o´clock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46553" y="2554614"/>
            <a:ext cx="27509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three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770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52193" y="1718088"/>
            <a:ext cx="4824536" cy="4703482"/>
            <a:chOff x="3852193" y="1718088"/>
            <a:chExt cx="4824536" cy="4703482"/>
          </a:xfrm>
        </p:grpSpPr>
        <p:grpSp>
          <p:nvGrpSpPr>
            <p:cNvPr id="23" name="Skupina 22"/>
            <p:cNvGrpSpPr/>
            <p:nvPr/>
          </p:nvGrpSpPr>
          <p:grpSpPr>
            <a:xfrm>
              <a:off x="3852193" y="1718088"/>
              <a:ext cx="4824536" cy="4703482"/>
              <a:chOff x="2436312" y="1034126"/>
              <a:chExt cx="4824536" cy="470348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4470908" y="1115362"/>
                  <a:ext cx="755335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44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6486004" y="3015297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4613578" y="4928883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2627784" y="3015296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9</a:t>
                  </a:r>
                  <a:endParaRPr lang="cs-CZ" sz="44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4" name="Ovál 1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405026" y="1315455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2748223" y="2043707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583404" y="1277649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391037" y="2199490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251004" y="3991863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580112" y="4774505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707904" y="4715143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862784" y="4005064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25" name="Vývojový diagram: ukončení 24"/>
            <p:cNvSpPr/>
            <p:nvPr/>
          </p:nvSpPr>
          <p:spPr>
            <a:xfrm rot="5400000">
              <a:off x="5290971" y="3215573"/>
              <a:ext cx="1946768" cy="20828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ukončení 25"/>
            <p:cNvSpPr/>
            <p:nvPr/>
          </p:nvSpPr>
          <p:spPr>
            <a:xfrm rot="5400000">
              <a:off x="5579514" y="4669484"/>
              <a:ext cx="1369683" cy="20828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146553" y="260648"/>
            <a:ext cx="47988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What´s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the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time</a:t>
            </a:r>
            <a:r>
              <a:rPr lang="cs-CZ" sz="4800" dirty="0" smtClean="0">
                <a:solidFill>
                  <a:srgbClr val="FF0000"/>
                </a:solidFill>
              </a:rPr>
              <a:t>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6552" y="1408572"/>
            <a:ext cx="36503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six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o´clock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46553" y="2554614"/>
            <a:ext cx="20489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six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051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52193" y="1718088"/>
            <a:ext cx="4824536" cy="4703482"/>
            <a:chOff x="3852193" y="1718088"/>
            <a:chExt cx="4824536" cy="4703482"/>
          </a:xfrm>
        </p:grpSpPr>
        <p:grpSp>
          <p:nvGrpSpPr>
            <p:cNvPr id="23" name="Skupina 22"/>
            <p:cNvGrpSpPr/>
            <p:nvPr/>
          </p:nvGrpSpPr>
          <p:grpSpPr>
            <a:xfrm>
              <a:off x="3852193" y="1718088"/>
              <a:ext cx="4824536" cy="4703482"/>
              <a:chOff x="2436312" y="1034126"/>
              <a:chExt cx="4824536" cy="470348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4470908" y="1115362"/>
                  <a:ext cx="755335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44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6486004" y="3015297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4613578" y="4928883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2627784" y="3015296"/>
                  <a:ext cx="470000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C00000"/>
                      </a:solidFill>
                    </a:rPr>
                    <a:t>9</a:t>
                  </a:r>
                  <a:endParaRPr lang="cs-CZ" sz="44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4" name="Ovál 1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405026" y="1315455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2748223" y="2043707"/>
                <a:ext cx="75533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583404" y="1277649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391037" y="2199490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251004" y="3991863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580112" y="4774505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707904" y="4715143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862784" y="4005064"/>
                <a:ext cx="470000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25" name="Vývojový diagram: ukončení 24"/>
            <p:cNvSpPr/>
            <p:nvPr/>
          </p:nvSpPr>
          <p:spPr>
            <a:xfrm rot="5400000">
              <a:off x="5290971" y="3215573"/>
              <a:ext cx="1946768" cy="20828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ukončení 25"/>
            <p:cNvSpPr/>
            <p:nvPr/>
          </p:nvSpPr>
          <p:spPr>
            <a:xfrm rot="10800000">
              <a:off x="5129780" y="3990451"/>
              <a:ext cx="1369683" cy="20828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146553" y="260648"/>
            <a:ext cx="47988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What´s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the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dirty="0" err="1" smtClean="0">
                <a:solidFill>
                  <a:srgbClr val="FF0000"/>
                </a:solidFill>
              </a:rPr>
              <a:t>time</a:t>
            </a:r>
            <a:r>
              <a:rPr lang="cs-CZ" sz="4800" dirty="0" smtClean="0">
                <a:solidFill>
                  <a:srgbClr val="FF0000"/>
                </a:solidFill>
              </a:rPr>
              <a:t>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6552" y="1408572"/>
            <a:ext cx="40591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nine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o´clock</a:t>
            </a:r>
            <a:r>
              <a:rPr lang="cs-CZ" sz="4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46553" y="2554614"/>
            <a:ext cx="24961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It´s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4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nine</a:t>
            </a: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406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323528" y="5617"/>
            <a:ext cx="8820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0070C0"/>
                </a:solidFill>
              </a:rPr>
              <a:t>What´s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 err="1" smtClean="0">
                <a:solidFill>
                  <a:srgbClr val="0070C0"/>
                </a:solidFill>
              </a:rPr>
              <a:t>the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 err="1" smtClean="0">
                <a:solidFill>
                  <a:srgbClr val="0070C0"/>
                </a:solidFill>
              </a:rPr>
              <a:t>time</a:t>
            </a:r>
            <a:r>
              <a:rPr lang="cs-CZ" sz="4800" dirty="0" smtClean="0">
                <a:solidFill>
                  <a:srgbClr val="0070C0"/>
                </a:solidFill>
              </a:rPr>
              <a:t>?  </a:t>
            </a:r>
            <a:r>
              <a:rPr lang="cs-CZ" sz="4800" dirty="0" err="1" smtClean="0">
                <a:solidFill>
                  <a:srgbClr val="0070C0"/>
                </a:solidFill>
              </a:rPr>
              <a:t>It´s</a:t>
            </a:r>
            <a:r>
              <a:rPr lang="cs-CZ" sz="4800" dirty="0" smtClean="0">
                <a:solidFill>
                  <a:srgbClr val="0070C0"/>
                </a:solidFill>
              </a:rPr>
              <a:t> …… </a:t>
            </a:r>
            <a:r>
              <a:rPr lang="cs-CZ" sz="4800" dirty="0" err="1" smtClean="0">
                <a:solidFill>
                  <a:srgbClr val="0070C0"/>
                </a:solidFill>
              </a:rPr>
              <a:t>o´clock</a:t>
            </a:r>
            <a:r>
              <a:rPr lang="cs-CZ" sz="4800" dirty="0" smtClean="0">
                <a:solidFill>
                  <a:srgbClr val="0070C0"/>
                </a:solidFill>
              </a:rPr>
              <a:t>.</a:t>
            </a:r>
            <a:endParaRPr lang="cs-CZ" sz="4800" dirty="0">
              <a:solidFill>
                <a:srgbClr val="0070C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6273142" y="1336502"/>
            <a:ext cx="2008015" cy="1724489"/>
            <a:chOff x="5076172" y="1451685"/>
            <a:chExt cx="2789936" cy="2450541"/>
          </a:xfrm>
        </p:grpSpPr>
        <p:grpSp>
          <p:nvGrpSpPr>
            <p:cNvPr id="76" name="Skupina 75"/>
            <p:cNvGrpSpPr/>
            <p:nvPr/>
          </p:nvGrpSpPr>
          <p:grpSpPr>
            <a:xfrm>
              <a:off x="5076172" y="1451685"/>
              <a:ext cx="2789936" cy="2450541"/>
              <a:chOff x="2436312" y="1034126"/>
              <a:chExt cx="4824536" cy="4703482"/>
            </a:xfrm>
          </p:grpSpPr>
          <p:grpSp>
            <p:nvGrpSpPr>
              <p:cNvPr id="79" name="Skupina 78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89" name="Ovál 88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90" name="TextovéPole 89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91" name="TextovéPole 90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92" name="TextovéPole 91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93" name="TextovéPole 92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80" name="Ovál 79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84" name="TextovéPole 83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85" name="TextovéPole 84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86" name="TextovéPole 85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87" name="TextovéPole 86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88" name="TextovéPole 87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77" name="Vývojový diagram: ukončení 76"/>
            <p:cNvSpPr/>
            <p:nvPr/>
          </p:nvSpPr>
          <p:spPr>
            <a:xfrm rot="5400000">
              <a:off x="5981573" y="2200622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78" name="Vývojový diagram: ukončení 77"/>
            <p:cNvSpPr/>
            <p:nvPr/>
          </p:nvSpPr>
          <p:spPr>
            <a:xfrm rot="1773396">
              <a:off x="5774223" y="2497792"/>
              <a:ext cx="798656" cy="12306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288515" y="3782935"/>
            <a:ext cx="2008015" cy="1724489"/>
            <a:chOff x="5097532" y="4235770"/>
            <a:chExt cx="2789936" cy="2450541"/>
          </a:xfrm>
        </p:grpSpPr>
        <p:grpSp>
          <p:nvGrpSpPr>
            <p:cNvPr id="23" name="Skupina 22"/>
            <p:cNvGrpSpPr/>
            <p:nvPr/>
          </p:nvGrpSpPr>
          <p:grpSpPr>
            <a:xfrm>
              <a:off x="5097532" y="4235770"/>
              <a:ext cx="2789936" cy="2450541"/>
              <a:chOff x="2436312" y="1034126"/>
              <a:chExt cx="4824536" cy="470348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4" name="Ovál 1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25" name="Vývojový diagram: ukončení 24"/>
            <p:cNvSpPr/>
            <p:nvPr/>
          </p:nvSpPr>
          <p:spPr>
            <a:xfrm rot="5400000">
              <a:off x="6002933" y="4984707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26" name="Vývojový diagram: ukončení 25"/>
            <p:cNvSpPr/>
            <p:nvPr/>
          </p:nvSpPr>
          <p:spPr>
            <a:xfrm rot="5400000">
              <a:off x="6082013" y="5075995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26534" y="4070324"/>
            <a:ext cx="2008015" cy="1724489"/>
            <a:chOff x="823520" y="4235770"/>
            <a:chExt cx="2789936" cy="2450541"/>
          </a:xfrm>
        </p:grpSpPr>
        <p:grpSp>
          <p:nvGrpSpPr>
            <p:cNvPr id="95" name="Skupina 94"/>
            <p:cNvGrpSpPr/>
            <p:nvPr/>
          </p:nvGrpSpPr>
          <p:grpSpPr>
            <a:xfrm>
              <a:off x="823520" y="4235770"/>
              <a:ext cx="2789936" cy="2450541"/>
              <a:chOff x="2436312" y="1034126"/>
              <a:chExt cx="4824536" cy="4703482"/>
            </a:xfrm>
          </p:grpSpPr>
          <p:grpSp>
            <p:nvGrpSpPr>
              <p:cNvPr id="98" name="Skupina 97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08" name="Ovál 107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09" name="TextovéPole 108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10" name="TextovéPole 109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11" name="TextovéPole 110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12" name="TextovéPole 111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99" name="Ovál 98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00" name="TextovéPole 99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02" name="TextovéPole 101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04" name="TextovéPole 103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06" name="TextovéPole 105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96" name="Vývojový diagram: ukončení 95"/>
            <p:cNvSpPr/>
            <p:nvPr/>
          </p:nvSpPr>
          <p:spPr>
            <a:xfrm rot="5400000">
              <a:off x="1728921" y="4984707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97" name="Vývojový diagram: ukončení 96"/>
            <p:cNvSpPr/>
            <p:nvPr/>
          </p:nvSpPr>
          <p:spPr>
            <a:xfrm rot="10800000">
              <a:off x="1419643" y="5421890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826534" y="1336775"/>
            <a:ext cx="2008015" cy="1724489"/>
            <a:chOff x="5873336" y="2922674"/>
            <a:chExt cx="2789936" cy="2450541"/>
          </a:xfrm>
        </p:grpSpPr>
        <p:grpSp>
          <p:nvGrpSpPr>
            <p:cNvPr id="114" name="Skupina 113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17" name="Skupina 116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27" name="Ovál 126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28" name="TextovéPole 127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29" name="TextovéPole 128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30" name="TextovéPole 129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31" name="TextovéPole 130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18" name="Ovál 117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20" name="TextovéPole 119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22" name="TextovéPole 121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25" name="TextovéPole 124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26" name="TextovéPole 125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15" name="Vývojový diagram: ukončení 114"/>
            <p:cNvSpPr/>
            <p:nvPr/>
          </p:nvSpPr>
          <p:spPr>
            <a:xfrm rot="5400000">
              <a:off x="6778737" y="367161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16" name="Vývojový diagram: ukončení 115"/>
            <p:cNvSpPr/>
            <p:nvPr/>
          </p:nvSpPr>
          <p:spPr>
            <a:xfrm rot="7701054">
              <a:off x="7131331" y="3812319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3623140" y="1919350"/>
            <a:ext cx="2008015" cy="1724489"/>
            <a:chOff x="5873336" y="2922674"/>
            <a:chExt cx="2789936" cy="2450541"/>
          </a:xfrm>
        </p:grpSpPr>
        <p:grpSp>
          <p:nvGrpSpPr>
            <p:cNvPr id="132" name="Skupina 131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35" name="Skupina 134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45" name="Ovál 144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46" name="TextovéPole 145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47" name="TextovéPole 146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48" name="TextovéPole 147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49" name="TextovéPole 148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36" name="Ovál 135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37" name="TextovéPole 136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38" name="TextovéPole 137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39" name="TextovéPole 138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40" name="TextovéPole 139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41" name="TextovéPole 140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42" name="TextovéPole 141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43" name="TextovéPole 142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44" name="TextovéPole 143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33" name="Vývojový diagram: ukončení 132"/>
            <p:cNvSpPr/>
            <p:nvPr/>
          </p:nvSpPr>
          <p:spPr>
            <a:xfrm rot="5400000">
              <a:off x="6778737" y="367161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34" name="Vývojový diagram: ukončení 133"/>
            <p:cNvSpPr/>
            <p:nvPr/>
          </p:nvSpPr>
          <p:spPr>
            <a:xfrm rot="17448755">
              <a:off x="6756839" y="4326557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50" name="Skupina 149"/>
          <p:cNvGrpSpPr/>
          <p:nvPr/>
        </p:nvGrpSpPr>
        <p:grpSpPr>
          <a:xfrm>
            <a:off x="3604570" y="4393326"/>
            <a:ext cx="2008015" cy="1724489"/>
            <a:chOff x="5873336" y="2922674"/>
            <a:chExt cx="2789936" cy="2450541"/>
          </a:xfrm>
        </p:grpSpPr>
        <p:grpSp>
          <p:nvGrpSpPr>
            <p:cNvPr id="151" name="Skupina 150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54" name="Skupina 153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64" name="Ovál 163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65" name="TextovéPole 164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66" name="TextovéPole 165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67" name="TextovéPole 166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68" name="TextovéPole 167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55" name="Ovál 154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56" name="TextovéPole 155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57" name="TextovéPole 156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58" name="TextovéPole 157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59" name="TextovéPole 158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60" name="TextovéPole 159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61" name="TextovéPole 160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62" name="TextovéPole 161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63" name="TextovéPole 162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52" name="Vývojový diagram: ukončení 151"/>
            <p:cNvSpPr/>
            <p:nvPr/>
          </p:nvSpPr>
          <p:spPr>
            <a:xfrm rot="5400000">
              <a:off x="6778737" y="367161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53" name="Vývojový diagram: ukončení 152"/>
            <p:cNvSpPr/>
            <p:nvPr/>
          </p:nvSpPr>
          <p:spPr>
            <a:xfrm rot="10800000">
              <a:off x="7132409" y="4108794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</p:spTree>
    <p:extLst>
      <p:ext uri="{BB962C8B-B14F-4D97-AF65-F5344CB8AC3E}">
        <p14:creationId xmlns:p14="http://schemas.microsoft.com/office/powerpoint/2010/main" val="4125762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323528" y="5617"/>
            <a:ext cx="8820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0070C0"/>
                </a:solidFill>
              </a:rPr>
              <a:t>What´s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 err="1" smtClean="0">
                <a:solidFill>
                  <a:srgbClr val="0070C0"/>
                </a:solidFill>
              </a:rPr>
              <a:t>the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 err="1" smtClean="0">
                <a:solidFill>
                  <a:srgbClr val="0070C0"/>
                </a:solidFill>
              </a:rPr>
              <a:t>time</a:t>
            </a:r>
            <a:r>
              <a:rPr lang="cs-CZ" sz="4800" dirty="0" smtClean="0">
                <a:solidFill>
                  <a:srgbClr val="0070C0"/>
                </a:solidFill>
              </a:rPr>
              <a:t>?  </a:t>
            </a:r>
            <a:r>
              <a:rPr lang="cs-CZ" sz="4800" dirty="0" err="1" smtClean="0">
                <a:solidFill>
                  <a:srgbClr val="0070C0"/>
                </a:solidFill>
              </a:rPr>
              <a:t>It´s</a:t>
            </a:r>
            <a:r>
              <a:rPr lang="cs-CZ" sz="4800" dirty="0" smtClean="0">
                <a:solidFill>
                  <a:srgbClr val="0070C0"/>
                </a:solidFill>
              </a:rPr>
              <a:t> …… </a:t>
            </a:r>
            <a:r>
              <a:rPr lang="cs-CZ" sz="4800" dirty="0" err="1" smtClean="0">
                <a:solidFill>
                  <a:srgbClr val="0070C0"/>
                </a:solidFill>
              </a:rPr>
              <a:t>o´clock</a:t>
            </a:r>
            <a:r>
              <a:rPr lang="cs-CZ" sz="4800" dirty="0" smtClean="0">
                <a:solidFill>
                  <a:srgbClr val="0070C0"/>
                </a:solidFill>
              </a:rPr>
              <a:t>.</a:t>
            </a:r>
            <a:endParaRPr lang="cs-CZ" sz="4800" dirty="0">
              <a:solidFill>
                <a:srgbClr val="0070C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6273142" y="1336502"/>
            <a:ext cx="2008015" cy="1724489"/>
            <a:chOff x="5076172" y="1451685"/>
            <a:chExt cx="2789936" cy="2450541"/>
          </a:xfrm>
        </p:grpSpPr>
        <p:grpSp>
          <p:nvGrpSpPr>
            <p:cNvPr id="76" name="Skupina 75"/>
            <p:cNvGrpSpPr/>
            <p:nvPr/>
          </p:nvGrpSpPr>
          <p:grpSpPr>
            <a:xfrm>
              <a:off x="5076172" y="1451685"/>
              <a:ext cx="2789936" cy="2450541"/>
              <a:chOff x="2436312" y="1034126"/>
              <a:chExt cx="4824536" cy="4703482"/>
            </a:xfrm>
          </p:grpSpPr>
          <p:grpSp>
            <p:nvGrpSpPr>
              <p:cNvPr id="79" name="Skupina 78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89" name="Ovál 88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90" name="TextovéPole 89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91" name="TextovéPole 90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92" name="TextovéPole 91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93" name="TextovéPole 92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80" name="Ovál 79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81" name="TextovéPole 80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82" name="TextovéPole 81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83" name="TextovéPole 82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84" name="TextovéPole 83"/>
              <p:cNvSpPr txBox="1"/>
              <p:nvPr/>
            </p:nvSpPr>
            <p:spPr>
              <a:xfrm>
                <a:off x="6287940" y="2018419"/>
                <a:ext cx="543871" cy="7679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85" name="TextovéPole 84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86" name="TextovéPole 85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87" name="TextovéPole 86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88" name="TextovéPole 87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77" name="Vývojový diagram: ukončení 76"/>
            <p:cNvSpPr/>
            <p:nvPr/>
          </p:nvSpPr>
          <p:spPr>
            <a:xfrm rot="5400000">
              <a:off x="5981573" y="2200622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78" name="Vývojový diagram: ukončení 77"/>
            <p:cNvSpPr/>
            <p:nvPr/>
          </p:nvSpPr>
          <p:spPr>
            <a:xfrm rot="8483397">
              <a:off x="5830151" y="2769779"/>
              <a:ext cx="798656" cy="12306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303888" y="3768624"/>
            <a:ext cx="2008015" cy="1849911"/>
            <a:chOff x="5118891" y="4215434"/>
            <a:chExt cx="2789936" cy="2450541"/>
          </a:xfrm>
        </p:grpSpPr>
        <p:grpSp>
          <p:nvGrpSpPr>
            <p:cNvPr id="23" name="Skupina 22"/>
            <p:cNvGrpSpPr/>
            <p:nvPr/>
          </p:nvGrpSpPr>
          <p:grpSpPr>
            <a:xfrm>
              <a:off x="5118891" y="4215434"/>
              <a:ext cx="2789936" cy="2450541"/>
              <a:chOff x="2473248" y="995093"/>
              <a:chExt cx="4824536" cy="470348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2473248" y="995093"/>
                <a:ext cx="4824536" cy="4703482"/>
                <a:chOff x="2473244" y="1009244"/>
                <a:chExt cx="4824536" cy="4703482"/>
              </a:xfrm>
            </p:grpSpPr>
            <p:sp>
              <p:nvSpPr>
                <p:cNvPr id="3" name="Ovál 2"/>
                <p:cNvSpPr/>
                <p:nvPr/>
              </p:nvSpPr>
              <p:spPr>
                <a:xfrm>
                  <a:off x="2473244" y="1009244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5" name="TextovéPole 4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6" name="TextovéPole 5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7" name="TextovéPole 6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8" name="TextovéPole 7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4" name="Ovál 13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6354102" y="2024033"/>
                <a:ext cx="543871" cy="7679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5549761" y="4547832"/>
                <a:ext cx="540579" cy="10172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25" name="Vývojový diagram: ukončení 24"/>
            <p:cNvSpPr/>
            <p:nvPr/>
          </p:nvSpPr>
          <p:spPr>
            <a:xfrm rot="5400000">
              <a:off x="6002933" y="4984707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26" name="Vývojový diagram: ukončení 25"/>
            <p:cNvSpPr/>
            <p:nvPr/>
          </p:nvSpPr>
          <p:spPr>
            <a:xfrm rot="12367220">
              <a:off x="6417521" y="5588301"/>
              <a:ext cx="798656" cy="123064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26534" y="4070324"/>
            <a:ext cx="2008015" cy="1724489"/>
            <a:chOff x="823520" y="4235770"/>
            <a:chExt cx="2789936" cy="2450541"/>
          </a:xfrm>
        </p:grpSpPr>
        <p:grpSp>
          <p:nvGrpSpPr>
            <p:cNvPr id="95" name="Skupina 94"/>
            <p:cNvGrpSpPr/>
            <p:nvPr/>
          </p:nvGrpSpPr>
          <p:grpSpPr>
            <a:xfrm>
              <a:off x="823520" y="4235770"/>
              <a:ext cx="2789936" cy="2450541"/>
              <a:chOff x="2436312" y="1034126"/>
              <a:chExt cx="4824536" cy="4703482"/>
            </a:xfrm>
          </p:grpSpPr>
          <p:grpSp>
            <p:nvGrpSpPr>
              <p:cNvPr id="98" name="Skupina 97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08" name="Ovál 107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09" name="TextovéPole 108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10" name="TextovéPole 109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11" name="TextovéPole 110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12" name="TextovéPole 111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99" name="Ovál 98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00" name="TextovéPole 99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01" name="TextovéPole 100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02" name="TextovéPole 101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03" name="TextovéPole 102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04" name="TextovéPole 103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05" name="TextovéPole 104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06" name="TextovéPole 105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07" name="TextovéPole 106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96" name="Vývojový diagram: ukončení 95"/>
            <p:cNvSpPr/>
            <p:nvPr/>
          </p:nvSpPr>
          <p:spPr>
            <a:xfrm rot="5400000">
              <a:off x="1728921" y="4984707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97" name="Vývojový diagram: ukončení 96"/>
            <p:cNvSpPr/>
            <p:nvPr/>
          </p:nvSpPr>
          <p:spPr>
            <a:xfrm rot="14134194">
              <a:off x="1635826" y="5131061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826534" y="1336775"/>
            <a:ext cx="2008015" cy="1724489"/>
            <a:chOff x="5873336" y="2922674"/>
            <a:chExt cx="2789936" cy="2450541"/>
          </a:xfrm>
        </p:grpSpPr>
        <p:grpSp>
          <p:nvGrpSpPr>
            <p:cNvPr id="114" name="Skupina 113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17" name="Skupina 116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27" name="Ovál 126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28" name="TextovéPole 127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29" name="TextovéPole 128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30" name="TextovéPole 129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31" name="TextovéPole 130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18" name="Ovál 117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19" name="TextovéPole 118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20" name="TextovéPole 119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21" name="TextovéPole 120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22" name="TextovéPole 121"/>
              <p:cNvSpPr txBox="1"/>
              <p:nvPr/>
            </p:nvSpPr>
            <p:spPr>
              <a:xfrm>
                <a:off x="6305345" y="1931069"/>
                <a:ext cx="543871" cy="7679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23" name="TextovéPole 122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25" name="TextovéPole 124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26" name="TextovéPole 125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15" name="Vývojový diagram: ukončení 114"/>
            <p:cNvSpPr/>
            <p:nvPr/>
          </p:nvSpPr>
          <p:spPr>
            <a:xfrm rot="5400000">
              <a:off x="6778737" y="367161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16" name="Vývojový diagram: ukončení 115"/>
            <p:cNvSpPr/>
            <p:nvPr/>
          </p:nvSpPr>
          <p:spPr>
            <a:xfrm rot="9657672">
              <a:off x="7234296" y="3968188"/>
              <a:ext cx="816835" cy="120325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3623140" y="1919350"/>
            <a:ext cx="2008015" cy="1724489"/>
            <a:chOff x="5873336" y="2922674"/>
            <a:chExt cx="2789936" cy="2450541"/>
          </a:xfrm>
        </p:grpSpPr>
        <p:grpSp>
          <p:nvGrpSpPr>
            <p:cNvPr id="132" name="Skupina 131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35" name="Skupina 134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45" name="Ovál 144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46" name="TextovéPole 145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47" name="TextovéPole 146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48" name="TextovéPole 147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49" name="TextovéPole 148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36" name="Ovál 135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37" name="TextovéPole 136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38" name="TextovéPole 137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39" name="TextovéPole 138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40" name="TextovéPole 139"/>
              <p:cNvSpPr txBox="1"/>
              <p:nvPr/>
            </p:nvSpPr>
            <p:spPr>
              <a:xfrm>
                <a:off x="6255894" y="1952725"/>
                <a:ext cx="543871" cy="7679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41" name="TextovéPole 140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42" name="TextovéPole 141"/>
              <p:cNvSpPr txBox="1"/>
              <p:nvPr/>
            </p:nvSpPr>
            <p:spPr>
              <a:xfrm>
                <a:off x="5580112" y="477450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43" name="TextovéPole 142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44" name="TextovéPole 143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33" name="Vývojový diagram: ukončení 132"/>
            <p:cNvSpPr/>
            <p:nvPr/>
          </p:nvSpPr>
          <p:spPr>
            <a:xfrm rot="5400000">
              <a:off x="6778737" y="367161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34" name="Vývojový diagram: ukončení 133"/>
            <p:cNvSpPr/>
            <p:nvPr/>
          </p:nvSpPr>
          <p:spPr>
            <a:xfrm rot="16200000">
              <a:off x="6871950" y="4404847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  <p:grpSp>
        <p:nvGrpSpPr>
          <p:cNvPr id="150" name="Skupina 149"/>
          <p:cNvGrpSpPr/>
          <p:nvPr/>
        </p:nvGrpSpPr>
        <p:grpSpPr>
          <a:xfrm>
            <a:off x="3604570" y="4393326"/>
            <a:ext cx="2008015" cy="1724489"/>
            <a:chOff x="5873336" y="2922674"/>
            <a:chExt cx="2789936" cy="2450541"/>
          </a:xfrm>
        </p:grpSpPr>
        <p:grpSp>
          <p:nvGrpSpPr>
            <p:cNvPr id="151" name="Skupina 150"/>
            <p:cNvGrpSpPr/>
            <p:nvPr/>
          </p:nvGrpSpPr>
          <p:grpSpPr>
            <a:xfrm>
              <a:off x="5873336" y="2922674"/>
              <a:ext cx="2789936" cy="2450541"/>
              <a:chOff x="2436312" y="1034126"/>
              <a:chExt cx="4824536" cy="4703482"/>
            </a:xfrm>
          </p:grpSpPr>
          <p:grpSp>
            <p:nvGrpSpPr>
              <p:cNvPr id="154" name="Skupina 153"/>
              <p:cNvGrpSpPr/>
              <p:nvPr/>
            </p:nvGrpSpPr>
            <p:grpSpPr>
              <a:xfrm>
                <a:off x="2436312" y="1034126"/>
                <a:ext cx="4824536" cy="4703482"/>
                <a:chOff x="2436308" y="1048277"/>
                <a:chExt cx="4824536" cy="4703482"/>
              </a:xfrm>
            </p:grpSpPr>
            <p:sp>
              <p:nvSpPr>
                <p:cNvPr id="164" name="Ovál 163"/>
                <p:cNvSpPr/>
                <p:nvPr/>
              </p:nvSpPr>
              <p:spPr>
                <a:xfrm>
                  <a:off x="2436308" y="1048277"/>
                  <a:ext cx="4824536" cy="4703482"/>
                </a:xfrm>
                <a:prstGeom prst="ellipse">
                  <a:avLst/>
                </a:prstGeom>
                <a:solidFill>
                  <a:schemeClr val="accent4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000"/>
                </a:p>
              </p:txBody>
            </p:sp>
            <p:sp>
              <p:nvSpPr>
                <p:cNvPr id="165" name="TextovéPole 164"/>
                <p:cNvSpPr txBox="1"/>
                <p:nvPr/>
              </p:nvSpPr>
              <p:spPr>
                <a:xfrm>
                  <a:off x="4470908" y="1115363"/>
                  <a:ext cx="768402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 smtClean="0">
                      <a:solidFill>
                        <a:srgbClr val="C00000"/>
                      </a:solidFill>
                    </a:rPr>
                    <a:t>12</a:t>
                  </a:r>
                  <a:endParaRPr lang="cs-CZ" sz="2000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166" name="TextovéPole 165"/>
                <p:cNvSpPr txBox="1"/>
                <p:nvPr/>
              </p:nvSpPr>
              <p:spPr>
                <a:xfrm>
                  <a:off x="6486004" y="3015298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3</a:t>
                  </a:r>
                </a:p>
              </p:txBody>
            </p:sp>
            <p:sp>
              <p:nvSpPr>
                <p:cNvPr id="167" name="TextovéPole 166"/>
                <p:cNvSpPr txBox="1"/>
                <p:nvPr/>
              </p:nvSpPr>
              <p:spPr>
                <a:xfrm>
                  <a:off x="4613578" y="4928883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6</a:t>
                  </a:r>
                </a:p>
              </p:txBody>
            </p:sp>
            <p:sp>
              <p:nvSpPr>
                <p:cNvPr id="168" name="TextovéPole 167"/>
                <p:cNvSpPr txBox="1"/>
                <p:nvPr/>
              </p:nvSpPr>
              <p:spPr>
                <a:xfrm>
                  <a:off x="2627784" y="3015296"/>
                  <a:ext cx="543871" cy="76795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2000" dirty="0">
                      <a:solidFill>
                        <a:srgbClr val="C00000"/>
                      </a:solidFill>
                    </a:rPr>
                    <a:t>9</a:t>
                  </a:r>
                  <a:endParaRPr lang="cs-CZ" sz="2000" dirty="0" smtClean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155" name="Ovál 154"/>
              <p:cNvSpPr/>
              <p:nvPr/>
            </p:nvSpPr>
            <p:spPr>
              <a:xfrm>
                <a:off x="4731076" y="3317111"/>
                <a:ext cx="234997" cy="187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2000"/>
              </a:p>
            </p:txBody>
          </p:sp>
          <p:sp>
            <p:nvSpPr>
              <p:cNvPr id="156" name="TextovéPole 155"/>
              <p:cNvSpPr txBox="1"/>
              <p:nvPr/>
            </p:nvSpPr>
            <p:spPr>
              <a:xfrm>
                <a:off x="3405027" y="1315455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11</a:t>
                </a:r>
              </a:p>
            </p:txBody>
          </p:sp>
          <p:sp>
            <p:nvSpPr>
              <p:cNvPr id="157" name="TextovéPole 156"/>
              <p:cNvSpPr txBox="1"/>
              <p:nvPr/>
            </p:nvSpPr>
            <p:spPr>
              <a:xfrm>
                <a:off x="2748223" y="2043706"/>
                <a:ext cx="768402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10</a:t>
                </a:r>
              </a:p>
            </p:txBody>
          </p:sp>
          <p:sp>
            <p:nvSpPr>
              <p:cNvPr id="158" name="TextovéPole 157"/>
              <p:cNvSpPr txBox="1"/>
              <p:nvPr/>
            </p:nvSpPr>
            <p:spPr>
              <a:xfrm>
                <a:off x="5583405" y="127764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1</a:t>
                </a:r>
              </a:p>
            </p:txBody>
          </p:sp>
          <p:sp>
            <p:nvSpPr>
              <p:cNvPr id="159" name="TextovéPole 158"/>
              <p:cNvSpPr txBox="1"/>
              <p:nvPr/>
            </p:nvSpPr>
            <p:spPr>
              <a:xfrm>
                <a:off x="6391037" y="2199489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2</a:t>
                </a:r>
              </a:p>
            </p:txBody>
          </p:sp>
          <p:sp>
            <p:nvSpPr>
              <p:cNvPr id="160" name="TextovéPole 159"/>
              <p:cNvSpPr txBox="1"/>
              <p:nvPr/>
            </p:nvSpPr>
            <p:spPr>
              <a:xfrm>
                <a:off x="6251004" y="399186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4</a:t>
                </a:r>
              </a:p>
            </p:txBody>
          </p:sp>
          <p:sp>
            <p:nvSpPr>
              <p:cNvPr id="161" name="TextovéPole 160"/>
              <p:cNvSpPr txBox="1"/>
              <p:nvPr/>
            </p:nvSpPr>
            <p:spPr>
              <a:xfrm>
                <a:off x="5580113" y="4602121"/>
                <a:ext cx="543871" cy="76795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5</a:t>
                </a:r>
              </a:p>
            </p:txBody>
          </p:sp>
          <p:sp>
            <p:nvSpPr>
              <p:cNvPr id="162" name="TextovéPole 161"/>
              <p:cNvSpPr txBox="1"/>
              <p:nvPr/>
            </p:nvSpPr>
            <p:spPr>
              <a:xfrm>
                <a:off x="3707904" y="4715143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7</a:t>
                </a:r>
              </a:p>
            </p:txBody>
          </p:sp>
          <p:sp>
            <p:nvSpPr>
              <p:cNvPr id="163" name="TextovéPole 162"/>
              <p:cNvSpPr txBox="1"/>
              <p:nvPr/>
            </p:nvSpPr>
            <p:spPr>
              <a:xfrm>
                <a:off x="2862785" y="4005065"/>
                <a:ext cx="543871" cy="7679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0070C0"/>
                    </a:solidFill>
                  </a:rPr>
                  <a:t>8</a:t>
                </a:r>
              </a:p>
            </p:txBody>
          </p:sp>
        </p:grpSp>
        <p:sp>
          <p:nvSpPr>
            <p:cNvPr id="152" name="Vývojový diagram: ukončení 151"/>
            <p:cNvSpPr/>
            <p:nvPr/>
          </p:nvSpPr>
          <p:spPr>
            <a:xfrm rot="5400000">
              <a:off x="6778737" y="3671611"/>
              <a:ext cx="979127" cy="135895"/>
            </a:xfrm>
            <a:prstGeom prst="flowChartTerminator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53" name="Vývojový diagram: ukončení 152"/>
            <p:cNvSpPr/>
            <p:nvPr/>
          </p:nvSpPr>
          <p:spPr>
            <a:xfrm rot="13877112">
              <a:off x="7041837" y="4369202"/>
              <a:ext cx="835427" cy="117647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</p:grpSp>
    </p:spTree>
    <p:extLst>
      <p:ext uri="{BB962C8B-B14F-4D97-AF65-F5344CB8AC3E}">
        <p14:creationId xmlns:p14="http://schemas.microsoft.com/office/powerpoint/2010/main" val="4218138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798603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 smtClean="0"/>
              <a:t>Vytvořeno 2011, upraveno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527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395</Words>
  <Application>Microsoft Office PowerPoint</Application>
  <PresentationFormat>Předvádění na obrazovce (4:3)</PresentationFormat>
  <Paragraphs>276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VY_32_INOVACE_19_AJ_Time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VY_32_INOVACE_67_Time</dc:title>
  <cp:lastModifiedBy>Admin</cp:lastModifiedBy>
  <cp:revision>21</cp:revision>
  <dcterms:modified xsi:type="dcterms:W3CDTF">2013-02-23T11:22:59Z</dcterms:modified>
</cp:coreProperties>
</file>