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2" r:id="rId3"/>
    <p:sldId id="257" r:id="rId4"/>
    <p:sldId id="262" r:id="rId5"/>
    <p:sldId id="269" r:id="rId6"/>
    <p:sldId id="270" r:id="rId7"/>
    <p:sldId id="271" r:id="rId8"/>
    <p:sldId id="26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A09AC-B9CA-45D4-8777-1BE9EAEADF7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3991C7-B2C1-4E03-9765-6BED3D32E2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96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VY_32_INOVACE_17_AJ_Time 2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720840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až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time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quarter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past,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quarter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to,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half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past,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o‘clock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tématu 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Time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692696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ANOTACE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475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673744" y="476672"/>
            <a:ext cx="1875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 2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478720" y="1136172"/>
            <a:ext cx="2789936" cy="2450541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274979" y="2041046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301579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11627499">
              <a:off x="5727946" y="2541685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482498" y="4256781"/>
            <a:ext cx="2789936" cy="2450541"/>
            <a:chOff x="5097532" y="4235770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097532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295663" y="2011217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02933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8804239">
              <a:off x="6390634" y="5200436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3520" y="4235770"/>
            <a:ext cx="2789936" cy="2450541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009317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10800000">
              <a:off x="1307305" y="5400558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2839845">
              <a:off x="2069309" y="5679749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776936" y="1123271"/>
            <a:ext cx="2789936" cy="2450541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07935" y="2002914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10800000">
              <a:off x="7272082" y="4099158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16984258">
              <a:off x="6792460" y="4429345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779912" y="1988439"/>
            <a:ext cx="15841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002060"/>
                </a:solidFill>
              </a:rPr>
              <a:t>It´s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two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o´clock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err="1" smtClean="0">
                <a:solidFill>
                  <a:srgbClr val="002060"/>
                </a:solidFill>
              </a:rPr>
              <a:t>It´s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quarter</a:t>
            </a:r>
            <a:r>
              <a:rPr lang="cs-CZ" sz="2400" dirty="0" smtClean="0">
                <a:solidFill>
                  <a:srgbClr val="002060"/>
                </a:solidFill>
              </a:rPr>
              <a:t> to </a:t>
            </a:r>
            <a:r>
              <a:rPr lang="cs-CZ" dirty="0" err="1" smtClean="0">
                <a:solidFill>
                  <a:srgbClr val="002060"/>
                </a:solidFill>
              </a:rPr>
              <a:t>five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err="1" smtClean="0">
                <a:solidFill>
                  <a:srgbClr val="002060"/>
                </a:solidFill>
              </a:rPr>
              <a:t>It´s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half</a:t>
            </a:r>
            <a:r>
              <a:rPr lang="cs-CZ" sz="2400" dirty="0" smtClean="0">
                <a:solidFill>
                  <a:srgbClr val="002060"/>
                </a:solidFill>
              </a:rPr>
              <a:t> past </a:t>
            </a:r>
            <a:r>
              <a:rPr lang="cs-CZ" dirty="0" err="1" smtClean="0">
                <a:solidFill>
                  <a:srgbClr val="002060"/>
                </a:solidFill>
              </a:rPr>
              <a:t>nine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err="1" smtClean="0">
                <a:solidFill>
                  <a:srgbClr val="002060"/>
                </a:solidFill>
              </a:rPr>
              <a:t>It´s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quarter</a:t>
            </a:r>
            <a:r>
              <a:rPr lang="cs-CZ" sz="2400" dirty="0" smtClean="0">
                <a:solidFill>
                  <a:srgbClr val="002060"/>
                </a:solidFill>
              </a:rPr>
              <a:t> past </a:t>
            </a:r>
            <a:r>
              <a:rPr lang="cs-CZ" dirty="0" err="1" smtClean="0">
                <a:solidFill>
                  <a:srgbClr val="002060"/>
                </a:solidFill>
              </a:rPr>
              <a:t>six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613456" y="1627594"/>
            <a:ext cx="1865264" cy="4252919"/>
            <a:chOff x="-2772816" y="892170"/>
            <a:chExt cx="1865264" cy="4252919"/>
          </a:xfrm>
        </p:grpSpPr>
        <p:sp>
          <p:nvSpPr>
            <p:cNvPr id="9" name="Obdélník 8"/>
            <p:cNvSpPr/>
            <p:nvPr/>
          </p:nvSpPr>
          <p:spPr>
            <a:xfrm>
              <a:off x="-2772816" y="892170"/>
              <a:ext cx="1865264" cy="42529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-2416248" y="2836205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  </a:t>
              </a:r>
              <a:r>
                <a:rPr lang="cs-CZ" dirty="0" err="1" smtClean="0"/>
                <a:t>Click</a:t>
              </a:r>
              <a:r>
                <a:rPr lang="cs-CZ" dirty="0" smtClean="0"/>
                <a:t>!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7091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9748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quarter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past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six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41267" y="2218324"/>
            <a:ext cx="4467600" cy="4044022"/>
            <a:chOff x="3241267" y="2218324"/>
            <a:chExt cx="4467600" cy="4044022"/>
          </a:xfrm>
        </p:grpSpPr>
        <p:grpSp>
          <p:nvGrpSpPr>
            <p:cNvPr id="30" name="Skupina 29"/>
            <p:cNvGrpSpPr/>
            <p:nvPr/>
          </p:nvGrpSpPr>
          <p:grpSpPr>
            <a:xfrm>
              <a:off x="3241267" y="2218324"/>
              <a:ext cx="4467600" cy="4044022"/>
              <a:chOff x="2324550" y="954667"/>
              <a:chExt cx="4824536" cy="4728022"/>
            </a:xfrm>
          </p:grpSpPr>
          <p:grpSp>
            <p:nvGrpSpPr>
              <p:cNvPr id="33" name="Skupina 32"/>
              <p:cNvGrpSpPr/>
              <p:nvPr/>
            </p:nvGrpSpPr>
            <p:grpSpPr>
              <a:xfrm>
                <a:off x="2324550" y="954667"/>
                <a:ext cx="4824536" cy="4728022"/>
                <a:chOff x="2324546" y="968818"/>
                <a:chExt cx="4824536" cy="4728022"/>
              </a:xfrm>
            </p:grpSpPr>
            <p:sp>
              <p:nvSpPr>
                <p:cNvPr id="43" name="Ovál 42"/>
                <p:cNvSpPr/>
                <p:nvPr/>
              </p:nvSpPr>
              <p:spPr>
                <a:xfrm>
                  <a:off x="2324546" y="968818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44" name="TextovéPole 43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34" name="Ovál 3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307935" y="2002914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31" name="Vývojový diagram: ukončení 30"/>
            <p:cNvSpPr/>
            <p:nvPr/>
          </p:nvSpPr>
          <p:spPr>
            <a:xfrm rot="10800000">
              <a:off x="5475068" y="4127447"/>
              <a:ext cx="1567903" cy="22309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2" name="Vývojový diagram: ukončení 31"/>
            <p:cNvSpPr/>
            <p:nvPr/>
          </p:nvSpPr>
          <p:spPr>
            <a:xfrm rot="16984258">
              <a:off x="4800093" y="4762205"/>
              <a:ext cx="1340991" cy="192680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7472" y="1394898"/>
            <a:ext cx="6014083" cy="948770"/>
            <a:chOff x="-2772816" y="2529470"/>
            <a:chExt cx="6014083" cy="948770"/>
          </a:xfrm>
        </p:grpSpPr>
        <p:sp>
          <p:nvSpPr>
            <p:cNvPr id="2" name="Ovál 1"/>
            <p:cNvSpPr/>
            <p:nvPr/>
          </p:nvSpPr>
          <p:spPr>
            <a:xfrm>
              <a:off x="-2772816" y="2529470"/>
              <a:ext cx="6014083" cy="9487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-1188132" y="2708137"/>
              <a:ext cx="23762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         </a:t>
              </a:r>
              <a:r>
                <a:rPr lang="cs-CZ" sz="3200" dirty="0" err="1" smtClean="0"/>
                <a:t>Click</a:t>
              </a:r>
              <a:r>
                <a:rPr lang="cs-CZ" sz="3200" dirty="0" smtClean="0"/>
                <a:t>!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3465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4022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half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past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nine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41267" y="2218324"/>
            <a:ext cx="4467600" cy="4044022"/>
            <a:chOff x="3241267" y="2218324"/>
            <a:chExt cx="4467600" cy="4044022"/>
          </a:xfrm>
        </p:grpSpPr>
        <p:grpSp>
          <p:nvGrpSpPr>
            <p:cNvPr id="30" name="Skupina 29"/>
            <p:cNvGrpSpPr/>
            <p:nvPr/>
          </p:nvGrpSpPr>
          <p:grpSpPr>
            <a:xfrm>
              <a:off x="3241267" y="2218324"/>
              <a:ext cx="4467600" cy="4044022"/>
              <a:chOff x="2324550" y="954667"/>
              <a:chExt cx="4824536" cy="4728022"/>
            </a:xfrm>
          </p:grpSpPr>
          <p:grpSp>
            <p:nvGrpSpPr>
              <p:cNvPr id="33" name="Skupina 32"/>
              <p:cNvGrpSpPr/>
              <p:nvPr/>
            </p:nvGrpSpPr>
            <p:grpSpPr>
              <a:xfrm>
                <a:off x="2324550" y="954667"/>
                <a:ext cx="4824536" cy="4728022"/>
                <a:chOff x="2324546" y="968818"/>
                <a:chExt cx="4824536" cy="4728022"/>
              </a:xfrm>
            </p:grpSpPr>
            <p:sp>
              <p:nvSpPr>
                <p:cNvPr id="43" name="Ovál 42"/>
                <p:cNvSpPr/>
                <p:nvPr/>
              </p:nvSpPr>
              <p:spPr>
                <a:xfrm>
                  <a:off x="2324546" y="968818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44" name="TextovéPole 43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34" name="Ovál 3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307935" y="2002914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31" name="Vývojový diagram: ukončení 30"/>
            <p:cNvSpPr/>
            <p:nvPr/>
          </p:nvSpPr>
          <p:spPr>
            <a:xfrm rot="16200000">
              <a:off x="4760918" y="4811055"/>
              <a:ext cx="1567903" cy="22309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2" name="Vývojový diagram: ukončení 31"/>
            <p:cNvSpPr/>
            <p:nvPr/>
          </p:nvSpPr>
          <p:spPr>
            <a:xfrm rot="1081036">
              <a:off x="4450879" y="4031789"/>
              <a:ext cx="1340991" cy="192680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7472" y="1394898"/>
            <a:ext cx="6014083" cy="948770"/>
            <a:chOff x="-2772816" y="2529470"/>
            <a:chExt cx="6014083" cy="948770"/>
          </a:xfrm>
        </p:grpSpPr>
        <p:sp>
          <p:nvSpPr>
            <p:cNvPr id="24" name="Ovál 23"/>
            <p:cNvSpPr/>
            <p:nvPr/>
          </p:nvSpPr>
          <p:spPr>
            <a:xfrm>
              <a:off x="-2772816" y="2529470"/>
              <a:ext cx="6014083" cy="9487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-1188132" y="2708137"/>
              <a:ext cx="23762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         </a:t>
              </a:r>
              <a:r>
                <a:rPr lang="cs-CZ" sz="3200" dirty="0" err="1" smtClean="0"/>
                <a:t>Click</a:t>
              </a:r>
              <a:r>
                <a:rPr lang="cs-CZ" sz="3200" dirty="0" smtClean="0"/>
                <a:t>!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245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5934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quarter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to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five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35950" y="2201538"/>
            <a:ext cx="4467600" cy="4044022"/>
            <a:chOff x="3241267" y="2218324"/>
            <a:chExt cx="4467600" cy="4044022"/>
          </a:xfrm>
        </p:grpSpPr>
        <p:grpSp>
          <p:nvGrpSpPr>
            <p:cNvPr id="30" name="Skupina 29"/>
            <p:cNvGrpSpPr/>
            <p:nvPr/>
          </p:nvGrpSpPr>
          <p:grpSpPr>
            <a:xfrm>
              <a:off x="3241267" y="2218324"/>
              <a:ext cx="4467600" cy="4044022"/>
              <a:chOff x="2324550" y="954667"/>
              <a:chExt cx="4824536" cy="4728022"/>
            </a:xfrm>
          </p:grpSpPr>
          <p:grpSp>
            <p:nvGrpSpPr>
              <p:cNvPr id="33" name="Skupina 32"/>
              <p:cNvGrpSpPr/>
              <p:nvPr/>
            </p:nvGrpSpPr>
            <p:grpSpPr>
              <a:xfrm>
                <a:off x="2324550" y="954667"/>
                <a:ext cx="4824536" cy="4728022"/>
                <a:chOff x="2324546" y="968818"/>
                <a:chExt cx="4824536" cy="4728022"/>
              </a:xfrm>
            </p:grpSpPr>
            <p:sp>
              <p:nvSpPr>
                <p:cNvPr id="43" name="Ovál 42"/>
                <p:cNvSpPr/>
                <p:nvPr/>
              </p:nvSpPr>
              <p:spPr>
                <a:xfrm>
                  <a:off x="2324546" y="968818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44" name="TextovéPole 43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34" name="Ovál 3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307935" y="2002914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31" name="Vývojový diagram: ukončení 30"/>
            <p:cNvSpPr/>
            <p:nvPr/>
          </p:nvSpPr>
          <p:spPr>
            <a:xfrm rot="10800000">
              <a:off x="3845512" y="4103616"/>
              <a:ext cx="1755369" cy="193553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2" name="Vývojový diagram: ukončení 31"/>
            <p:cNvSpPr/>
            <p:nvPr/>
          </p:nvSpPr>
          <p:spPr>
            <a:xfrm rot="13984715">
              <a:off x="5194085" y="4605339"/>
              <a:ext cx="1340991" cy="192680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7472" y="1394898"/>
            <a:ext cx="6014083" cy="948770"/>
            <a:chOff x="-2772816" y="2529470"/>
            <a:chExt cx="6014083" cy="948770"/>
          </a:xfrm>
        </p:grpSpPr>
        <p:sp>
          <p:nvSpPr>
            <p:cNvPr id="24" name="Ovál 23"/>
            <p:cNvSpPr/>
            <p:nvPr/>
          </p:nvSpPr>
          <p:spPr>
            <a:xfrm>
              <a:off x="-2772816" y="2529470"/>
              <a:ext cx="6014083" cy="9487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-1188132" y="2708137"/>
              <a:ext cx="23762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         </a:t>
              </a:r>
              <a:r>
                <a:rPr lang="cs-CZ" sz="3200" dirty="0" err="1" smtClean="0"/>
                <a:t>Click</a:t>
              </a:r>
              <a:r>
                <a:rPr lang="cs-CZ" sz="3200" dirty="0" smtClean="0"/>
                <a:t>!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8384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39416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two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41267" y="2218324"/>
            <a:ext cx="4467600" cy="4044022"/>
            <a:chOff x="3241267" y="2218324"/>
            <a:chExt cx="4467600" cy="4044022"/>
          </a:xfrm>
        </p:grpSpPr>
        <p:grpSp>
          <p:nvGrpSpPr>
            <p:cNvPr id="30" name="Skupina 29"/>
            <p:cNvGrpSpPr/>
            <p:nvPr/>
          </p:nvGrpSpPr>
          <p:grpSpPr>
            <a:xfrm>
              <a:off x="3241267" y="2218324"/>
              <a:ext cx="4467600" cy="4044022"/>
              <a:chOff x="2324550" y="954667"/>
              <a:chExt cx="4824536" cy="4728022"/>
            </a:xfrm>
          </p:grpSpPr>
          <p:grpSp>
            <p:nvGrpSpPr>
              <p:cNvPr id="33" name="Skupina 32"/>
              <p:cNvGrpSpPr/>
              <p:nvPr/>
            </p:nvGrpSpPr>
            <p:grpSpPr>
              <a:xfrm>
                <a:off x="2324550" y="954667"/>
                <a:ext cx="4824536" cy="4728022"/>
                <a:chOff x="2324546" y="968818"/>
                <a:chExt cx="4824536" cy="4728022"/>
              </a:xfrm>
            </p:grpSpPr>
            <p:sp>
              <p:nvSpPr>
                <p:cNvPr id="43" name="Ovál 42"/>
                <p:cNvSpPr/>
                <p:nvPr/>
              </p:nvSpPr>
              <p:spPr>
                <a:xfrm>
                  <a:off x="2324546" y="968818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44" name="TextovéPole 43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46" name="TextovéPole 45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47" name="TextovéPole 46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34" name="Ovál 3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307935" y="2002914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31" name="Vývojový diagram: ukončení 30"/>
            <p:cNvSpPr/>
            <p:nvPr/>
          </p:nvSpPr>
          <p:spPr>
            <a:xfrm rot="5400000">
              <a:off x="4724835" y="3423485"/>
              <a:ext cx="1567903" cy="22309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2" name="Vývojový diagram: ukončení 31"/>
            <p:cNvSpPr/>
            <p:nvPr/>
          </p:nvSpPr>
          <p:spPr>
            <a:xfrm rot="19661175">
              <a:off x="5344899" y="3878530"/>
              <a:ext cx="1340991" cy="192680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7472" y="1394898"/>
            <a:ext cx="6014083" cy="948770"/>
            <a:chOff x="-2772816" y="2529470"/>
            <a:chExt cx="6014083" cy="948770"/>
          </a:xfrm>
        </p:grpSpPr>
        <p:sp>
          <p:nvSpPr>
            <p:cNvPr id="24" name="Ovál 23"/>
            <p:cNvSpPr/>
            <p:nvPr/>
          </p:nvSpPr>
          <p:spPr>
            <a:xfrm>
              <a:off x="-2772816" y="2529470"/>
              <a:ext cx="6014083" cy="9487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-1188132" y="2708137"/>
              <a:ext cx="23762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         </a:t>
              </a:r>
              <a:r>
                <a:rPr lang="cs-CZ" sz="3200" dirty="0" err="1" smtClean="0"/>
                <a:t>Click</a:t>
              </a:r>
              <a:r>
                <a:rPr lang="cs-CZ" sz="3200" dirty="0" smtClean="0"/>
                <a:t>!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60354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23528" y="5617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What´s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the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?  </a:t>
            </a:r>
            <a:r>
              <a:rPr lang="cs-CZ" sz="4800" dirty="0" err="1" smtClean="0">
                <a:solidFill>
                  <a:srgbClr val="0070C0"/>
                </a:solidFill>
              </a:rPr>
              <a:t>It´s</a:t>
            </a:r>
            <a:r>
              <a:rPr lang="cs-CZ" sz="4800" dirty="0" smtClean="0">
                <a:solidFill>
                  <a:srgbClr val="0070C0"/>
                </a:solidFill>
              </a:rPr>
              <a:t> …… </a:t>
            </a:r>
            <a:r>
              <a:rPr lang="cs-CZ" sz="4800" dirty="0" err="1" smtClean="0">
                <a:solidFill>
                  <a:srgbClr val="0070C0"/>
                </a:solidFill>
              </a:rPr>
              <a:t>o´clock</a:t>
            </a:r>
            <a:r>
              <a:rPr lang="cs-CZ" sz="4800" dirty="0" smtClean="0">
                <a:solidFill>
                  <a:srgbClr val="0070C0"/>
                </a:solidFill>
              </a:rPr>
              <a:t>.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430171" y="1066184"/>
            <a:ext cx="2008015" cy="1724489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2200622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1773396">
              <a:off x="6380903" y="2770622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445544" y="3938215"/>
            <a:ext cx="2008015" cy="1724489"/>
            <a:chOff x="5097532" y="4235770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097532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41044" y="5770910"/>
              <a:ext cx="979127" cy="135894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6731146">
              <a:off x="6304611" y="5006701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6534" y="4070324"/>
            <a:ext cx="2008015" cy="1724489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10800000">
              <a:off x="2335521" y="5474054"/>
              <a:ext cx="957337" cy="13898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14445804">
              <a:off x="1682516" y="5130673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841907" y="1101981"/>
            <a:ext cx="2008015" cy="1724489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5400000">
              <a:off x="6852880" y="4499075"/>
              <a:ext cx="979127" cy="135894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8919293">
              <a:off x="7215883" y="3869783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3680907" y="1057105"/>
            <a:ext cx="2008015" cy="1724489"/>
            <a:chOff x="5873336" y="2922674"/>
            <a:chExt cx="2789936" cy="2450541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35" name="Skupina 134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45" name="Ovál 144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46" name="TextovéPole 145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47" name="TextovéPole 146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48" name="TextovéPole 147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49" name="TextovéPole 148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36" name="Ovál 135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37" name="TextovéPole 136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40" name="TextovéPole 139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42" name="TextovéPole 141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43" name="TextovéPole 142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44" name="TextovéPole 143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33" name="Vývojový diagram: ukončení 132"/>
            <p:cNvSpPr/>
            <p:nvPr/>
          </p:nvSpPr>
          <p:spPr>
            <a:xfrm rot="10800000">
              <a:off x="7251896" y="4142824"/>
              <a:ext cx="957337" cy="13898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34" name="Vývojový diagram: ukončení 133"/>
            <p:cNvSpPr/>
            <p:nvPr/>
          </p:nvSpPr>
          <p:spPr>
            <a:xfrm rot="18584491">
              <a:off x="6624509" y="4384476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3696280" y="4099133"/>
            <a:ext cx="2008015" cy="1724489"/>
            <a:chOff x="5873336" y="2922674"/>
            <a:chExt cx="2789936" cy="2450541"/>
          </a:xfrm>
        </p:grpSpPr>
        <p:grpSp>
          <p:nvGrpSpPr>
            <p:cNvPr id="151" name="Skupina 150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54" name="Skupina 153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64" name="Ovál 163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65" name="TextovéPole 16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66" name="TextovéPole 16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67" name="TextovéPole 16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68" name="TextovéPole 16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55" name="Ovál 154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52" name="Vývojový diagram: ukončení 151"/>
            <p:cNvSpPr/>
            <p:nvPr/>
          </p:nvSpPr>
          <p:spPr>
            <a:xfrm rot="10800000">
              <a:off x="6404712" y="4095276"/>
              <a:ext cx="957337" cy="138988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53" name="Vývojový diagram: ukončení 152"/>
            <p:cNvSpPr/>
            <p:nvPr/>
          </p:nvSpPr>
          <p:spPr>
            <a:xfrm rot="13553329">
              <a:off x="7108321" y="4322687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594048" y="3284984"/>
            <a:ext cx="225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half</a:t>
            </a:r>
            <a:r>
              <a:rPr lang="cs-CZ" dirty="0" smtClean="0">
                <a:solidFill>
                  <a:srgbClr val="C00000"/>
                </a:solidFill>
              </a:rPr>
              <a:t> past </a:t>
            </a:r>
            <a:r>
              <a:rPr lang="cs-CZ" dirty="0" err="1" smtClean="0">
                <a:solidFill>
                  <a:srgbClr val="C00000"/>
                </a:solidFill>
              </a:rPr>
              <a:t>one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two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9" name="TextovéPole 168"/>
          <p:cNvSpPr txBox="1"/>
          <p:nvPr/>
        </p:nvSpPr>
        <p:spPr>
          <a:xfrm>
            <a:off x="6338897" y="6179190"/>
            <a:ext cx="2515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half</a:t>
            </a:r>
            <a:r>
              <a:rPr lang="cs-CZ" dirty="0" smtClean="0">
                <a:solidFill>
                  <a:srgbClr val="C00000"/>
                </a:solidFill>
              </a:rPr>
              <a:t> past </a:t>
            </a:r>
            <a:r>
              <a:rPr lang="cs-CZ" dirty="0" err="1" smtClean="0">
                <a:solidFill>
                  <a:srgbClr val="C00000"/>
                </a:solidFill>
              </a:rPr>
              <a:t>twelve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one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0" name="TextovéPole 169"/>
          <p:cNvSpPr txBox="1"/>
          <p:nvPr/>
        </p:nvSpPr>
        <p:spPr>
          <a:xfrm>
            <a:off x="295763" y="6165304"/>
            <a:ext cx="3131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quarter</a:t>
            </a:r>
            <a:r>
              <a:rPr lang="cs-CZ" dirty="0" smtClean="0">
                <a:solidFill>
                  <a:srgbClr val="C00000"/>
                </a:solidFill>
              </a:rPr>
              <a:t> past </a:t>
            </a:r>
            <a:r>
              <a:rPr lang="cs-CZ" dirty="0" err="1" smtClean="0">
                <a:solidFill>
                  <a:srgbClr val="C00000"/>
                </a:solidFill>
              </a:rPr>
              <a:t>eleven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twelve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3560858" y="5980638"/>
            <a:ext cx="2413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quarter</a:t>
            </a:r>
            <a:r>
              <a:rPr lang="cs-CZ" dirty="0" smtClean="0">
                <a:solidFill>
                  <a:srgbClr val="C00000"/>
                </a:solidFill>
              </a:rPr>
              <a:t> to </a:t>
            </a:r>
            <a:r>
              <a:rPr lang="cs-CZ" dirty="0" err="1" smtClean="0">
                <a:solidFill>
                  <a:srgbClr val="C00000"/>
                </a:solidFill>
              </a:rPr>
              <a:t>four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five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2" name="TextovéPole 171"/>
          <p:cNvSpPr txBox="1"/>
          <p:nvPr/>
        </p:nvSpPr>
        <p:spPr>
          <a:xfrm>
            <a:off x="3300875" y="3115629"/>
            <a:ext cx="2896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quarter</a:t>
            </a:r>
            <a:r>
              <a:rPr lang="cs-CZ" dirty="0" smtClean="0">
                <a:solidFill>
                  <a:srgbClr val="C00000"/>
                </a:solidFill>
              </a:rPr>
              <a:t> past </a:t>
            </a:r>
            <a:r>
              <a:rPr lang="cs-CZ" dirty="0" err="1" smtClean="0">
                <a:solidFill>
                  <a:srgbClr val="C00000"/>
                </a:solidFill>
              </a:rPr>
              <a:t>seven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eight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6630442" y="3284984"/>
            <a:ext cx="2123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It´s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four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five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o´clock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76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23528" y="5617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What´s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the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?  </a:t>
            </a:r>
            <a:r>
              <a:rPr lang="cs-CZ" sz="4800" dirty="0" err="1" smtClean="0">
                <a:solidFill>
                  <a:srgbClr val="0070C0"/>
                </a:solidFill>
              </a:rPr>
              <a:t>It´s</a:t>
            </a:r>
            <a:r>
              <a:rPr lang="cs-CZ" sz="4800" dirty="0" smtClean="0">
                <a:solidFill>
                  <a:srgbClr val="0070C0"/>
                </a:solidFill>
              </a:rPr>
              <a:t> …… </a:t>
            </a:r>
            <a:r>
              <a:rPr lang="cs-CZ" sz="4800" dirty="0" err="1" smtClean="0">
                <a:solidFill>
                  <a:srgbClr val="0070C0"/>
                </a:solidFill>
              </a:rPr>
              <a:t>o´clock</a:t>
            </a:r>
            <a:r>
              <a:rPr lang="cs-CZ" sz="4800" dirty="0" smtClean="0">
                <a:solidFill>
                  <a:srgbClr val="0070C0"/>
                </a:solidFill>
              </a:rPr>
              <a:t>.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603160" y="1322023"/>
            <a:ext cx="2008015" cy="1724489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287940" y="2018419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2200622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8483397">
              <a:off x="5830151" y="2769779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765787" y="4146655"/>
            <a:ext cx="2008015" cy="1849911"/>
            <a:chOff x="5118891" y="4215434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118891" y="4215434"/>
              <a:ext cx="2789936" cy="2450541"/>
              <a:chOff x="2473248" y="995093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73248" y="995093"/>
                <a:ext cx="4824536" cy="4703482"/>
                <a:chOff x="2473244" y="1009244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73244" y="1009244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54102" y="2024033"/>
                <a:ext cx="543871" cy="7679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49761" y="4547832"/>
                <a:ext cx="540579" cy="10172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02933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12367220">
              <a:off x="6417521" y="5588301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6534" y="4070324"/>
            <a:ext cx="2008015" cy="1724489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5400000">
              <a:off x="1728921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14134194">
              <a:off x="1635826" y="5131061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474860" y="1411308"/>
            <a:ext cx="2008015" cy="1724489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05345" y="1931069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9657672">
              <a:off x="7234296" y="3968188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3607289" y="1034802"/>
            <a:ext cx="2008015" cy="1724489"/>
            <a:chOff x="5873336" y="2922674"/>
            <a:chExt cx="2789936" cy="2450541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35" name="Skupina 134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45" name="Ovál 144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46" name="TextovéPole 145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47" name="TextovéPole 146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48" name="TextovéPole 147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49" name="TextovéPole 148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36" name="Ovál 135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37" name="TextovéPole 136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40" name="TextovéPole 139"/>
              <p:cNvSpPr txBox="1"/>
              <p:nvPr/>
            </p:nvSpPr>
            <p:spPr>
              <a:xfrm>
                <a:off x="6255894" y="1952725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42" name="TextovéPole 141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43" name="TextovéPole 142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44" name="TextovéPole 143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33" name="Vývojový diagram: ukončení 132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34" name="Vývojový diagram: ukončení 133"/>
            <p:cNvSpPr/>
            <p:nvPr/>
          </p:nvSpPr>
          <p:spPr>
            <a:xfrm rot="16200000">
              <a:off x="6871950" y="4404847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3841600" y="3755909"/>
            <a:ext cx="2008015" cy="1724489"/>
            <a:chOff x="5873336" y="2922674"/>
            <a:chExt cx="2789936" cy="2450541"/>
          </a:xfrm>
        </p:grpSpPr>
        <p:grpSp>
          <p:nvGrpSpPr>
            <p:cNvPr id="151" name="Skupina 150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54" name="Skupina 153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64" name="Ovál 163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65" name="TextovéPole 16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66" name="TextovéPole 16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67" name="TextovéPole 16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68" name="TextovéPole 16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55" name="Ovál 154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580113" y="4602121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52" name="Vývojový diagram: ukončení 151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53" name="Vývojový diagram: ukončení 152"/>
            <p:cNvSpPr/>
            <p:nvPr/>
          </p:nvSpPr>
          <p:spPr>
            <a:xfrm rot="13877112">
              <a:off x="7041837" y="4369202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sp>
        <p:nvSpPr>
          <p:cNvPr id="175" name="TextovéPole 174"/>
          <p:cNvSpPr txBox="1"/>
          <p:nvPr/>
        </p:nvSpPr>
        <p:spPr>
          <a:xfrm>
            <a:off x="6630442" y="3284984"/>
            <a:ext cx="1956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eight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3632887" y="2973787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six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490555" y="3284984"/>
            <a:ext cx="18317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two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729618" y="6039351"/>
            <a:ext cx="2120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eleven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9" name="TextovéPole 178"/>
          <p:cNvSpPr txBox="1"/>
          <p:nvPr/>
        </p:nvSpPr>
        <p:spPr>
          <a:xfrm>
            <a:off x="3867195" y="5839296"/>
            <a:ext cx="1809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five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6765787" y="6165304"/>
            <a:ext cx="1862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It´s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four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o´clock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133816" y="3315762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  <p:sp>
        <p:nvSpPr>
          <p:cNvPr id="173" name="Zaoblený obdélník 172"/>
          <p:cNvSpPr/>
          <p:nvPr/>
        </p:nvSpPr>
        <p:spPr>
          <a:xfrm>
            <a:off x="3217344" y="2989176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  <p:sp>
        <p:nvSpPr>
          <p:cNvPr id="174" name="Zaoblený obdélník 173"/>
          <p:cNvSpPr/>
          <p:nvPr/>
        </p:nvSpPr>
        <p:spPr>
          <a:xfrm>
            <a:off x="6413215" y="3300373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  <p:sp>
        <p:nvSpPr>
          <p:cNvPr id="171" name="Zaoblený obdélník 170"/>
          <p:cNvSpPr/>
          <p:nvPr/>
        </p:nvSpPr>
        <p:spPr>
          <a:xfrm>
            <a:off x="452199" y="6054740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  <p:sp>
        <p:nvSpPr>
          <p:cNvPr id="170" name="Zaoblený obdélník 169"/>
          <p:cNvSpPr/>
          <p:nvPr/>
        </p:nvSpPr>
        <p:spPr>
          <a:xfrm>
            <a:off x="3549460" y="5870683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  <p:sp>
        <p:nvSpPr>
          <p:cNvPr id="169" name="Zaoblený obdélník 168"/>
          <p:cNvSpPr/>
          <p:nvPr/>
        </p:nvSpPr>
        <p:spPr>
          <a:xfrm>
            <a:off x="6359925" y="6169466"/>
            <a:ext cx="259228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1813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</p:childTnLst>
        </p:cTn>
      </p:par>
    </p:tnLst>
    <p:bldLst>
      <p:bldP spid="172" grpId="0" animBg="1"/>
      <p:bldP spid="173" grpId="0" animBg="1"/>
      <p:bldP spid="174" grpId="0" animBg="1"/>
      <p:bldP spid="171" grpId="0" animBg="1"/>
      <p:bldP spid="170" grpId="0" animBg="1"/>
      <p:bldP spid="16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798603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 2011, upraveno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52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494</Words>
  <Application>Microsoft Office PowerPoint</Application>
  <PresentationFormat>Předvádění na obrazovce (4:3)</PresentationFormat>
  <Paragraphs>302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VY_32_INOVACE_17_AJ_Time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VY_32_INOVACE_67_Time</dc:title>
  <cp:lastModifiedBy>Admin</cp:lastModifiedBy>
  <cp:revision>28</cp:revision>
  <dcterms:modified xsi:type="dcterms:W3CDTF">2013-02-23T11:23:14Z</dcterms:modified>
</cp:coreProperties>
</file>