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6" r:id="rId3"/>
  </p:sldMasterIdLst>
  <p:sldIdLst>
    <p:sldId id="269" r:id="rId4"/>
    <p:sldId id="257" r:id="rId5"/>
    <p:sldId id="258" r:id="rId6"/>
    <p:sldId id="271" r:id="rId7"/>
    <p:sldId id="259" r:id="rId8"/>
    <p:sldId id="260" r:id="rId9"/>
    <p:sldId id="262" r:id="rId10"/>
    <p:sldId id="261" r:id="rId11"/>
    <p:sldId id="267" r:id="rId12"/>
    <p:sldId id="265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8369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5804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6361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6133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9544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4061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4491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741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45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1860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984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31937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51767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65086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05034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47799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18147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22959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14606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64919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16171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4213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90821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493111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461222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020477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951914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010783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78209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027718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84767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08419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4410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7784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dirty="0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6606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dirty="0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47182E40-68A5-4F88-A560-939304D8787C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3EA16EC3-2248-4423-A12C-1514DE03FD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3314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4.xml"/><Relationship Id="rId1" Type="http://schemas.openxmlformats.org/officeDocument/2006/relationships/themeOverride" Target="../theme/themeOverr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dirty="0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Hradec Králové</a:t>
            </a:r>
          </a:p>
        </p:txBody>
      </p:sp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0874530"/>
              </p:ext>
            </p:extLst>
          </p:nvPr>
        </p:nvGraphicFramePr>
        <p:xfrm>
          <a:off x="250825" y="2781300"/>
          <a:ext cx="8569325" cy="40913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Dana Vítová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812382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VY_32_INOVACE_4_ANGLICKY_JAZYK_KOMUNIKACNI_SITUACE_01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Běžný</a:t>
                      </a:r>
                      <a:r>
                        <a:rPr lang="cs-CZ" sz="2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život, domácí práce, bytové zařízení, činnosti v bytě</a:t>
                      </a:r>
                      <a:endParaRPr lang="cs-CZ" sz="240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Anglický jazyk, komunikační situace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2714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Obchodní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akademie</a:t>
                      </a:r>
                      <a:r>
                        <a:rPr lang="cs-CZ" sz="18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r>
                        <a:rPr lang="cs-CZ" sz="18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3. 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srpen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Slovní zásoba k tématu bydlení, domácí práce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Procvičování, opakování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a upevňování slovní zásoby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756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cs-CZ" b="1" dirty="0" smtClean="0"/>
              <a:t>EXPLAIN IN ENGLISH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</a:rPr>
              <a:t>Detached </a:t>
            </a:r>
            <a:r>
              <a:rPr lang="cs-CZ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</a:rPr>
              <a:t>house</a:t>
            </a:r>
          </a:p>
          <a:p>
            <a:r>
              <a:rPr lang="cs-CZ" dirty="0" err="1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</a:rPr>
              <a:t>Semi-detached</a:t>
            </a:r>
            <a:r>
              <a:rPr lang="cs-CZ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</a:rPr>
              <a:t> house</a:t>
            </a:r>
            <a:endParaRPr lang="en-US" dirty="0" smtClean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</a:rPr>
              <a:t>Cottage</a:t>
            </a:r>
          </a:p>
          <a:p>
            <a:r>
              <a:rPr lang="en-US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</a:rPr>
              <a:t>Bungalow</a:t>
            </a:r>
          </a:p>
          <a:p>
            <a:r>
              <a:rPr lang="en-US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</a:rPr>
              <a:t>Terraced house</a:t>
            </a:r>
            <a:endParaRPr lang="cs-CZ" dirty="0" smtClean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dirty="0" err="1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</a:rPr>
              <a:t>B</a:t>
            </a:r>
            <a:r>
              <a:rPr lang="cs-CZ" dirty="0" err="1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</a:rPr>
              <a:t>lock</a:t>
            </a:r>
            <a:r>
              <a:rPr lang="cs-CZ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</a:rPr>
              <a:t>of</a:t>
            </a:r>
            <a:r>
              <a:rPr lang="cs-CZ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</a:rPr>
              <a:t>flats</a:t>
            </a:r>
            <a:endParaRPr lang="cs-CZ" dirty="0" smtClean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dirty="0" err="1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</a:rPr>
              <a:t>Villa</a:t>
            </a:r>
            <a:endParaRPr lang="cs-CZ" dirty="0" smtClean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94809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38100">
            <a:noFill/>
          </a:ln>
        </p:spPr>
        <p:txBody>
          <a:bodyPr>
            <a:normAutofit/>
          </a:bodyPr>
          <a:lstStyle/>
          <a:p>
            <a:r>
              <a:rPr lang="cs-CZ" b="1" dirty="0"/>
              <a:t>TRANSLATE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kuchyně</a:t>
            </a:r>
          </a:p>
          <a:p>
            <a:r>
              <a:rPr lang="cs-CZ" dirty="0" smtClean="0"/>
              <a:t>předsíň</a:t>
            </a:r>
          </a:p>
          <a:p>
            <a:r>
              <a:rPr lang="cs-CZ" dirty="0" smtClean="0"/>
              <a:t>obývací pokoj</a:t>
            </a:r>
          </a:p>
          <a:p>
            <a:r>
              <a:rPr lang="cs-CZ" dirty="0" smtClean="0"/>
              <a:t>ložnice</a:t>
            </a:r>
          </a:p>
          <a:p>
            <a:r>
              <a:rPr lang="cs-CZ" dirty="0" smtClean="0"/>
              <a:t>dětský pokoj</a:t>
            </a:r>
          </a:p>
          <a:p>
            <a:r>
              <a:rPr lang="cs-CZ" dirty="0" smtClean="0"/>
              <a:t>pracovna</a:t>
            </a:r>
          </a:p>
          <a:p>
            <a:r>
              <a:rPr lang="cs-CZ" dirty="0" smtClean="0"/>
              <a:t>komora</a:t>
            </a:r>
          </a:p>
          <a:p>
            <a:r>
              <a:rPr lang="cs-CZ" dirty="0" smtClean="0"/>
              <a:t>sklep</a:t>
            </a:r>
          </a:p>
          <a:p>
            <a:r>
              <a:rPr lang="cs-CZ" dirty="0" smtClean="0"/>
              <a:t>půda</a:t>
            </a:r>
          </a:p>
          <a:p>
            <a:r>
              <a:rPr lang="cs-CZ" dirty="0" smtClean="0"/>
              <a:t>zahrada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cs-CZ" dirty="0" err="1" smtClean="0"/>
              <a:t>kitchen</a:t>
            </a:r>
            <a:endParaRPr lang="cs-CZ" dirty="0" smtClean="0"/>
          </a:p>
          <a:p>
            <a:r>
              <a:rPr lang="cs-CZ" dirty="0" err="1" smtClean="0"/>
              <a:t>hall</a:t>
            </a:r>
            <a:endParaRPr lang="cs-CZ" dirty="0" smtClean="0"/>
          </a:p>
          <a:p>
            <a:r>
              <a:rPr lang="cs-CZ" dirty="0" err="1" smtClean="0"/>
              <a:t>living</a:t>
            </a:r>
            <a:r>
              <a:rPr lang="cs-CZ" dirty="0" smtClean="0"/>
              <a:t> </a:t>
            </a:r>
            <a:r>
              <a:rPr lang="cs-CZ" dirty="0" err="1" smtClean="0"/>
              <a:t>room</a:t>
            </a:r>
            <a:endParaRPr lang="cs-CZ" dirty="0" smtClean="0"/>
          </a:p>
          <a:p>
            <a:r>
              <a:rPr lang="cs-CZ" dirty="0" err="1" smtClean="0"/>
              <a:t>bedroom</a:t>
            </a:r>
            <a:endParaRPr lang="cs-CZ" dirty="0" smtClean="0"/>
          </a:p>
          <a:p>
            <a:r>
              <a:rPr lang="cs-CZ" dirty="0" err="1" smtClean="0"/>
              <a:t>children´s</a:t>
            </a:r>
            <a:r>
              <a:rPr lang="cs-CZ" dirty="0" smtClean="0"/>
              <a:t> </a:t>
            </a:r>
            <a:r>
              <a:rPr lang="cs-CZ" dirty="0" err="1" smtClean="0"/>
              <a:t>room</a:t>
            </a:r>
            <a:endParaRPr lang="cs-CZ" dirty="0" smtClean="0"/>
          </a:p>
          <a:p>
            <a:r>
              <a:rPr lang="cs-CZ" dirty="0" smtClean="0"/>
              <a:t>study</a:t>
            </a:r>
          </a:p>
          <a:p>
            <a:r>
              <a:rPr lang="cs-CZ" dirty="0" err="1" smtClean="0"/>
              <a:t>closet</a:t>
            </a:r>
            <a:endParaRPr lang="cs-CZ" dirty="0" smtClean="0"/>
          </a:p>
          <a:p>
            <a:r>
              <a:rPr lang="cs-CZ" dirty="0" err="1" smtClean="0"/>
              <a:t>cellar</a:t>
            </a:r>
            <a:endParaRPr lang="cs-CZ" dirty="0" smtClean="0"/>
          </a:p>
          <a:p>
            <a:r>
              <a:rPr lang="cs-CZ" dirty="0" err="1" smtClean="0"/>
              <a:t>attic</a:t>
            </a:r>
            <a:endParaRPr lang="cs-CZ" dirty="0" smtClean="0"/>
          </a:p>
          <a:p>
            <a:r>
              <a:rPr lang="cs-CZ" dirty="0" smtClean="0"/>
              <a:t>garden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6014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TRANSLATE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cs-CZ" dirty="0"/>
              <a:t>myčka</a:t>
            </a:r>
          </a:p>
          <a:p>
            <a:r>
              <a:rPr lang="cs-CZ" dirty="0"/>
              <a:t>pračka</a:t>
            </a:r>
          </a:p>
          <a:p>
            <a:r>
              <a:rPr lang="cs-CZ" dirty="0"/>
              <a:t>sporák</a:t>
            </a:r>
          </a:p>
          <a:p>
            <a:r>
              <a:rPr lang="cs-CZ" dirty="0"/>
              <a:t>varná konvice</a:t>
            </a:r>
          </a:p>
          <a:p>
            <a:r>
              <a:rPr lang="cs-CZ" dirty="0"/>
              <a:t>toustovač</a:t>
            </a:r>
          </a:p>
          <a:p>
            <a:r>
              <a:rPr lang="cs-CZ" dirty="0"/>
              <a:t>kuchyňská skříňka</a:t>
            </a:r>
          </a:p>
          <a:p>
            <a:r>
              <a:rPr lang="cs-CZ" dirty="0"/>
              <a:t>odpadkový koš</a:t>
            </a:r>
          </a:p>
          <a:p>
            <a:r>
              <a:rPr lang="cs-CZ" dirty="0"/>
              <a:t>vstupní dveře</a:t>
            </a:r>
          </a:p>
          <a:p>
            <a:r>
              <a:rPr lang="cs-CZ" dirty="0"/>
              <a:t>zásuvka</a:t>
            </a:r>
          </a:p>
          <a:p>
            <a:r>
              <a:rPr lang="cs-CZ" dirty="0"/>
              <a:t>poštovní schránka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cs-CZ" dirty="0" err="1" smtClean="0"/>
              <a:t>dishwasher</a:t>
            </a:r>
            <a:endParaRPr lang="cs-CZ" dirty="0" smtClean="0"/>
          </a:p>
          <a:p>
            <a:r>
              <a:rPr lang="cs-CZ" dirty="0" err="1" smtClean="0"/>
              <a:t>washing</a:t>
            </a:r>
            <a:r>
              <a:rPr lang="cs-CZ" dirty="0" smtClean="0"/>
              <a:t> </a:t>
            </a:r>
            <a:r>
              <a:rPr lang="cs-CZ" dirty="0" err="1" smtClean="0"/>
              <a:t>machine</a:t>
            </a:r>
            <a:endParaRPr lang="cs-CZ" dirty="0" smtClean="0"/>
          </a:p>
          <a:p>
            <a:r>
              <a:rPr lang="cs-CZ" dirty="0" err="1" smtClean="0"/>
              <a:t>cooker</a:t>
            </a:r>
            <a:endParaRPr lang="cs-CZ" dirty="0" smtClean="0"/>
          </a:p>
          <a:p>
            <a:r>
              <a:rPr lang="cs-CZ" dirty="0" err="1" smtClean="0"/>
              <a:t>kettle</a:t>
            </a:r>
            <a:endParaRPr lang="cs-CZ" dirty="0" smtClean="0"/>
          </a:p>
          <a:p>
            <a:r>
              <a:rPr lang="cs-CZ" dirty="0" smtClean="0"/>
              <a:t>toaster</a:t>
            </a:r>
          </a:p>
          <a:p>
            <a:r>
              <a:rPr lang="cs-CZ" dirty="0" err="1" smtClean="0"/>
              <a:t>cupboard</a:t>
            </a:r>
            <a:endParaRPr lang="cs-CZ" dirty="0" smtClean="0"/>
          </a:p>
          <a:p>
            <a:r>
              <a:rPr lang="cs-CZ" dirty="0" err="1" smtClean="0"/>
              <a:t>dust</a:t>
            </a:r>
            <a:r>
              <a:rPr lang="cs-CZ" dirty="0" smtClean="0"/>
              <a:t> bin</a:t>
            </a:r>
          </a:p>
          <a:p>
            <a:r>
              <a:rPr lang="cs-CZ" dirty="0" smtClean="0"/>
              <a:t>front </a:t>
            </a:r>
            <a:r>
              <a:rPr lang="cs-CZ" dirty="0" err="1" smtClean="0"/>
              <a:t>door</a:t>
            </a:r>
            <a:endParaRPr lang="cs-CZ" dirty="0" smtClean="0"/>
          </a:p>
          <a:p>
            <a:r>
              <a:rPr lang="cs-CZ" dirty="0" err="1" smtClean="0"/>
              <a:t>socket</a:t>
            </a:r>
            <a:endParaRPr lang="cs-CZ" dirty="0" smtClean="0"/>
          </a:p>
          <a:p>
            <a:r>
              <a:rPr lang="cs-CZ" dirty="0" smtClean="0"/>
              <a:t>post box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0541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COMPARE  THE  HOUSES</a:t>
            </a:r>
            <a:endParaRPr lang="en-US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7" name="Picture 3" descr="C:\Users\skola\AppData\Local\Microsoft\Windows\Temporary Internet Files\Content.IE5\4NUJN2B7\MP90044827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349" y="1412776"/>
            <a:ext cx="4644007" cy="3086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skola\AppData\Local\Microsoft\Windows\Temporary Internet Files\Content.IE5\1EERLWA2\MP90040007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56992"/>
            <a:ext cx="3901440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890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332656"/>
            <a:ext cx="8266113" cy="5615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38150" y="6156845"/>
            <a:ext cx="83006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/>
              <a:t>Furniture-picture-sheet-1. In: </a:t>
            </a:r>
            <a:r>
              <a:rPr lang="cs-CZ" sz="1000" i="1" dirty="0"/>
              <a:t>Www.englishbanana.com</a:t>
            </a:r>
            <a:r>
              <a:rPr lang="cs-CZ" sz="1000" dirty="0"/>
              <a:t> [online]. [cit. 2013-08-24]. Dostupné z: www.englishbanana.com/furniture-picture-sheet-1-ev41.jpg</a:t>
            </a:r>
          </a:p>
          <a:p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481031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476672"/>
            <a:ext cx="5194920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580112" y="332656"/>
            <a:ext cx="3106688" cy="6264696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cs-CZ" dirty="0" smtClean="0"/>
              <a:t>1</a:t>
            </a:r>
            <a:r>
              <a:rPr lang="cs-CZ" dirty="0"/>
              <a:t>. a </a:t>
            </a:r>
            <a:r>
              <a:rPr lang="cs-CZ" dirty="0" err="1"/>
              <a:t>bath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dirty="0"/>
              <a:t>2. a </a:t>
            </a:r>
            <a:r>
              <a:rPr lang="cs-CZ" dirty="0" err="1"/>
              <a:t>fireplace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dirty="0"/>
              <a:t>3. a </a:t>
            </a:r>
            <a:r>
              <a:rPr lang="cs-CZ" dirty="0" err="1"/>
              <a:t>mirror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dirty="0"/>
              <a:t>4.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office</a:t>
            </a:r>
            <a:r>
              <a:rPr lang="cs-CZ" dirty="0"/>
              <a:t> </a:t>
            </a:r>
            <a:r>
              <a:rPr lang="cs-CZ" dirty="0" err="1"/>
              <a:t>chair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dirty="0"/>
              <a:t>5. a </a:t>
            </a:r>
            <a:r>
              <a:rPr lang="cs-CZ" dirty="0" err="1"/>
              <a:t>bookcase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en-US" dirty="0"/>
              <a:t>6. a desk and a chair</a:t>
            </a:r>
          </a:p>
          <a:p>
            <a:pPr>
              <a:lnSpc>
                <a:spcPct val="120000"/>
              </a:lnSpc>
            </a:pPr>
            <a:r>
              <a:rPr lang="cs-CZ" dirty="0"/>
              <a:t>7. a </a:t>
            </a:r>
            <a:r>
              <a:rPr lang="cs-CZ" dirty="0" err="1"/>
              <a:t>wardrobe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dirty="0"/>
              <a:t>8. a </a:t>
            </a:r>
            <a:r>
              <a:rPr lang="cs-CZ" dirty="0" err="1"/>
              <a:t>computer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dirty="0"/>
              <a:t>9. a </a:t>
            </a:r>
            <a:r>
              <a:rPr lang="cs-CZ" dirty="0" err="1"/>
              <a:t>fridge</a:t>
            </a:r>
            <a:r>
              <a:rPr lang="cs-CZ" dirty="0"/>
              <a:t> </a:t>
            </a:r>
            <a:r>
              <a:rPr lang="cs-CZ" dirty="0" err="1"/>
              <a:t>freezer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dirty="0"/>
              <a:t>10. a </a:t>
            </a:r>
            <a:r>
              <a:rPr lang="cs-CZ" dirty="0" err="1"/>
              <a:t>radiator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dirty="0"/>
              <a:t>11. a </a:t>
            </a:r>
            <a:r>
              <a:rPr lang="cs-CZ" dirty="0" err="1"/>
              <a:t>cooker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dirty="0"/>
              <a:t>12.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armchair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dirty="0"/>
              <a:t>13. a </a:t>
            </a:r>
            <a:r>
              <a:rPr lang="cs-CZ" dirty="0" err="1"/>
              <a:t>microwave</a:t>
            </a:r>
            <a:r>
              <a:rPr lang="cs-CZ" dirty="0"/>
              <a:t> </a:t>
            </a:r>
            <a:r>
              <a:rPr lang="cs-CZ" dirty="0" err="1"/>
              <a:t>oven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dirty="0"/>
              <a:t>14. a </a:t>
            </a:r>
            <a:r>
              <a:rPr lang="cs-CZ" dirty="0" err="1"/>
              <a:t>dining</a:t>
            </a:r>
            <a:r>
              <a:rPr lang="cs-CZ" dirty="0"/>
              <a:t> </a:t>
            </a:r>
            <a:r>
              <a:rPr lang="cs-CZ" dirty="0" err="1"/>
              <a:t>chair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dirty="0"/>
              <a:t>15. a </a:t>
            </a:r>
            <a:r>
              <a:rPr lang="cs-CZ" dirty="0" err="1"/>
              <a:t>door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6002173"/>
            <a:ext cx="4471096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/>
              <a:t>Furniture-picture-sheet-1. In: </a:t>
            </a:r>
            <a:r>
              <a:rPr lang="cs-CZ" sz="1000" i="1" dirty="0"/>
              <a:t>Www.englishbanana.com</a:t>
            </a:r>
            <a:r>
              <a:rPr lang="cs-CZ" sz="1000" dirty="0"/>
              <a:t> [online]. [cit. 2013-08-24</a:t>
            </a:r>
            <a:r>
              <a:rPr lang="cs-CZ" sz="1000" dirty="0" smtClean="0"/>
              <a:t>].</a:t>
            </a:r>
          </a:p>
          <a:p>
            <a:r>
              <a:rPr lang="cs-CZ" sz="1000" dirty="0" smtClean="0"/>
              <a:t> </a:t>
            </a:r>
            <a:r>
              <a:rPr lang="cs-CZ" sz="1000" dirty="0"/>
              <a:t>Dostupné z: www.englishbanana.com/furniture-picture-sheet-1-ev41.jpg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94497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b="1" dirty="0"/>
              <a:t>ANSWER  THE  QUESTIONS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19256" cy="4525963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b="1" dirty="0"/>
              <a:t>Could you describe your own home?</a:t>
            </a:r>
            <a:endParaRPr lang="cs-CZ" b="1" dirty="0"/>
          </a:p>
          <a:p>
            <a:pPr marL="0" indent="0">
              <a:buNone/>
            </a:pPr>
            <a:endParaRPr lang="cs-CZ" b="1" dirty="0"/>
          </a:p>
          <a:p>
            <a:r>
              <a:rPr lang="en-US" b="1" dirty="0" smtClean="0"/>
              <a:t>What is your dream place of living?</a:t>
            </a:r>
            <a:endParaRPr lang="cs-CZ" b="1" dirty="0" smtClean="0"/>
          </a:p>
          <a:p>
            <a:endParaRPr lang="cs-CZ" b="1" dirty="0"/>
          </a:p>
          <a:p>
            <a:r>
              <a:rPr lang="en-US" b="1" dirty="0" smtClean="0"/>
              <a:t>What is typical for Czech houses / towns / villages?</a:t>
            </a:r>
            <a:endParaRPr lang="cs-CZ" b="1" dirty="0" smtClean="0"/>
          </a:p>
          <a:p>
            <a:endParaRPr lang="cs-CZ" b="1" dirty="0"/>
          </a:p>
          <a:p>
            <a:r>
              <a:rPr lang="cs-CZ" b="1" dirty="0" err="1" smtClean="0"/>
              <a:t>Have</a:t>
            </a:r>
            <a:r>
              <a:rPr lang="cs-CZ" b="1" dirty="0" smtClean="0"/>
              <a:t>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ever</a:t>
            </a:r>
            <a:r>
              <a:rPr lang="cs-CZ" b="1" dirty="0" smtClean="0"/>
              <a:t> had </a:t>
            </a:r>
            <a:r>
              <a:rPr lang="cs-CZ" b="1" dirty="0" err="1" smtClean="0"/>
              <a:t>any</a:t>
            </a:r>
            <a:r>
              <a:rPr lang="cs-CZ" b="1" dirty="0" smtClean="0"/>
              <a:t> </a:t>
            </a:r>
            <a:r>
              <a:rPr lang="cs-CZ" b="1" dirty="0" err="1" smtClean="0"/>
              <a:t>troubles</a:t>
            </a:r>
            <a:r>
              <a:rPr lang="cs-CZ" b="1" dirty="0" smtClean="0"/>
              <a:t> </a:t>
            </a:r>
            <a:r>
              <a:rPr lang="cs-CZ" b="1" dirty="0" err="1" smtClean="0"/>
              <a:t>with</a:t>
            </a:r>
            <a:r>
              <a:rPr lang="cs-CZ" b="1" dirty="0" smtClean="0"/>
              <a:t> </a:t>
            </a:r>
            <a:r>
              <a:rPr lang="cs-CZ" b="1" dirty="0" err="1" smtClean="0"/>
              <a:t>your</a:t>
            </a:r>
            <a:r>
              <a:rPr lang="cs-CZ" b="1" dirty="0" smtClean="0"/>
              <a:t> </a:t>
            </a:r>
            <a:r>
              <a:rPr lang="cs-CZ" b="1" dirty="0" err="1" smtClean="0"/>
              <a:t>neighbours</a:t>
            </a:r>
            <a:r>
              <a:rPr lang="cs-CZ" b="1" dirty="0" smtClean="0"/>
              <a:t>?</a:t>
            </a:r>
          </a:p>
          <a:p>
            <a:endParaRPr lang="cs-CZ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2502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TRANSLATE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cs-CZ" dirty="0" err="1" smtClean="0"/>
              <a:t>shutters</a:t>
            </a:r>
            <a:endParaRPr lang="cs-CZ" dirty="0" smtClean="0"/>
          </a:p>
          <a:p>
            <a:r>
              <a:rPr lang="cs-CZ" dirty="0" err="1" smtClean="0"/>
              <a:t>ceiling</a:t>
            </a:r>
            <a:endParaRPr lang="cs-CZ" dirty="0" smtClean="0"/>
          </a:p>
          <a:p>
            <a:r>
              <a:rPr lang="cs-CZ" dirty="0" err="1" smtClean="0"/>
              <a:t>roof</a:t>
            </a:r>
            <a:endParaRPr lang="cs-CZ" dirty="0" smtClean="0"/>
          </a:p>
          <a:p>
            <a:r>
              <a:rPr lang="cs-CZ" dirty="0" smtClean="0"/>
              <a:t>blind</a:t>
            </a:r>
          </a:p>
          <a:p>
            <a:r>
              <a:rPr lang="cs-CZ" dirty="0" err="1" smtClean="0"/>
              <a:t>chimney</a:t>
            </a:r>
            <a:endParaRPr lang="cs-CZ" dirty="0" smtClean="0"/>
          </a:p>
          <a:p>
            <a:r>
              <a:rPr lang="cs-CZ" dirty="0" err="1" smtClean="0"/>
              <a:t>attic</a:t>
            </a:r>
            <a:endParaRPr lang="cs-CZ" dirty="0" smtClean="0"/>
          </a:p>
          <a:p>
            <a:r>
              <a:rPr lang="cs-CZ" dirty="0" err="1" smtClean="0"/>
              <a:t>cellar</a:t>
            </a:r>
            <a:endParaRPr lang="cs-CZ" dirty="0" smtClean="0"/>
          </a:p>
          <a:p>
            <a:r>
              <a:rPr lang="cs-CZ" dirty="0" err="1" smtClean="0"/>
              <a:t>central</a:t>
            </a:r>
            <a:r>
              <a:rPr lang="cs-CZ" dirty="0" smtClean="0"/>
              <a:t> </a:t>
            </a:r>
            <a:r>
              <a:rPr lang="cs-CZ" dirty="0" err="1" smtClean="0"/>
              <a:t>heating</a:t>
            </a:r>
            <a:endParaRPr lang="cs-CZ" dirty="0" smtClean="0"/>
          </a:p>
          <a:p>
            <a:r>
              <a:rPr lang="cs-CZ" dirty="0" err="1" smtClean="0"/>
              <a:t>hall</a:t>
            </a:r>
            <a:endParaRPr lang="cs-CZ" dirty="0" smtClean="0"/>
          </a:p>
          <a:p>
            <a:r>
              <a:rPr lang="cs-CZ" dirty="0" err="1" smtClean="0"/>
              <a:t>skylight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okenice</a:t>
            </a:r>
          </a:p>
          <a:p>
            <a:r>
              <a:rPr lang="cs-CZ" dirty="0" smtClean="0"/>
              <a:t>strop</a:t>
            </a:r>
          </a:p>
          <a:p>
            <a:r>
              <a:rPr lang="cs-CZ" dirty="0" smtClean="0"/>
              <a:t>střecha</a:t>
            </a:r>
          </a:p>
          <a:p>
            <a:r>
              <a:rPr lang="cs-CZ" dirty="0" smtClean="0"/>
              <a:t>žaluzie</a:t>
            </a:r>
          </a:p>
          <a:p>
            <a:r>
              <a:rPr lang="cs-CZ" dirty="0" smtClean="0"/>
              <a:t>komín</a:t>
            </a:r>
          </a:p>
          <a:p>
            <a:r>
              <a:rPr lang="cs-CZ" dirty="0" smtClean="0"/>
              <a:t>půda</a:t>
            </a:r>
          </a:p>
          <a:p>
            <a:r>
              <a:rPr lang="cs-CZ" dirty="0" smtClean="0"/>
              <a:t>sklep</a:t>
            </a:r>
          </a:p>
          <a:p>
            <a:r>
              <a:rPr lang="cs-CZ" dirty="0" smtClean="0"/>
              <a:t>centrální vytápění</a:t>
            </a:r>
          </a:p>
          <a:p>
            <a:r>
              <a:rPr lang="cs-CZ" dirty="0" smtClean="0"/>
              <a:t>předsíň, hala</a:t>
            </a:r>
          </a:p>
          <a:p>
            <a:r>
              <a:rPr lang="cs-CZ" dirty="0" smtClean="0"/>
              <a:t>střešní okno</a:t>
            </a:r>
          </a:p>
        </p:txBody>
      </p:sp>
    </p:spTree>
    <p:extLst>
      <p:ext uri="{BB962C8B-B14F-4D97-AF65-F5344CB8AC3E}">
        <p14:creationId xmlns:p14="http://schemas.microsoft.com/office/powerpoint/2010/main" val="1484407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 fontScale="90000"/>
          </a:bodyPr>
          <a:lstStyle/>
          <a:p>
            <a:r>
              <a:rPr lang="en-US" dirty="0" smtClean="0"/>
              <a:t>DESCRIBE THE PROCESS OF BUYING A HOUSE OR FLAT</a:t>
            </a:r>
            <a:endParaRPr lang="en-US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hypotéka</a:t>
            </a:r>
          </a:p>
          <a:p>
            <a:r>
              <a:rPr lang="cs-CZ" dirty="0" smtClean="0"/>
              <a:t>realitní makléř</a:t>
            </a:r>
          </a:p>
          <a:p>
            <a:r>
              <a:rPr lang="cs-CZ" dirty="0" smtClean="0"/>
              <a:t>záloha</a:t>
            </a:r>
          </a:p>
          <a:p>
            <a:r>
              <a:rPr lang="cs-CZ" dirty="0" smtClean="0"/>
              <a:t>úvěr</a:t>
            </a:r>
          </a:p>
          <a:p>
            <a:r>
              <a:rPr lang="cs-CZ" dirty="0" smtClean="0"/>
              <a:t>inzerát</a:t>
            </a:r>
          </a:p>
          <a:p>
            <a:r>
              <a:rPr lang="cs-CZ" dirty="0" smtClean="0"/>
              <a:t>majitel</a:t>
            </a:r>
          </a:p>
          <a:p>
            <a:r>
              <a:rPr lang="cs-CZ" dirty="0" smtClean="0"/>
              <a:t>klient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ln w="57150">
            <a:solidFill>
              <a:srgbClr val="FF0000"/>
            </a:solidFill>
          </a:ln>
        </p:spPr>
        <p:txBody>
          <a:bodyPr/>
          <a:lstStyle/>
          <a:p>
            <a:r>
              <a:rPr lang="cs-CZ" dirty="0" err="1" smtClean="0"/>
              <a:t>mortgage</a:t>
            </a:r>
            <a:endParaRPr lang="cs-CZ" dirty="0" smtClean="0"/>
          </a:p>
          <a:p>
            <a:r>
              <a:rPr lang="cs-CZ" dirty="0" err="1" smtClean="0"/>
              <a:t>real-estate</a:t>
            </a:r>
            <a:r>
              <a:rPr lang="cs-CZ" dirty="0" smtClean="0"/>
              <a:t> agent</a:t>
            </a:r>
          </a:p>
          <a:p>
            <a:r>
              <a:rPr lang="cs-CZ" dirty="0" smtClean="0"/>
              <a:t>deposit</a:t>
            </a:r>
          </a:p>
          <a:p>
            <a:r>
              <a:rPr lang="cs-CZ" dirty="0" err="1" smtClean="0"/>
              <a:t>loan</a:t>
            </a:r>
            <a:endParaRPr lang="cs-CZ" dirty="0" smtClean="0"/>
          </a:p>
          <a:p>
            <a:r>
              <a:rPr lang="cs-CZ" dirty="0" err="1" smtClean="0"/>
              <a:t>adwertisement</a:t>
            </a:r>
            <a:endParaRPr lang="cs-CZ" dirty="0" smtClean="0"/>
          </a:p>
          <a:p>
            <a:r>
              <a:rPr lang="cs-CZ" dirty="0" err="1" smtClean="0"/>
              <a:t>owner</a:t>
            </a:r>
            <a:endParaRPr lang="cs-CZ" dirty="0" smtClean="0"/>
          </a:p>
          <a:p>
            <a:r>
              <a:rPr lang="cs-CZ" dirty="0" err="1" smtClean="0"/>
              <a:t>client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1276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2000" b="1" dirty="0" smtClean="0">
                <a:solidFill>
                  <a:srgbClr val="92D050"/>
                </a:solidFill>
                <a:latin typeface="Arial" charset="0"/>
                <a:cs typeface="Arial" charset="0"/>
              </a:rPr>
              <a:t>Autorská práva</a:t>
            </a:r>
            <a:endParaRPr lang="cs-CZ" sz="2000" b="1" dirty="0" smtClean="0"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 lnSpcReduction="10000"/>
          </a:bodyPr>
          <a:lstStyle/>
          <a:p>
            <a:pPr marL="0" indent="0" eaLnBrk="1" hangingPunct="1">
              <a:buNone/>
            </a:pPr>
            <a:endParaRPr lang="cs-CZ" sz="2400" dirty="0" smtClean="0">
              <a:latin typeface="Arial" charset="0"/>
              <a:cs typeface="Arial" charset="0"/>
            </a:endParaRPr>
          </a:p>
          <a:p>
            <a:pPr algn="ctr" eaLnBrk="1" hangingPunct="1"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Dílo smí být dále šířeno pod licencí CC BY-SA.</a:t>
            </a:r>
          </a:p>
          <a:p>
            <a:pPr algn="ctr" eaLnBrk="1" hangingPunct="1"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Materiály jsou určeny pro bezplatné používání pro potřeby výuky a vzdělávání na všech typech škol</a:t>
            </a:r>
            <a:br>
              <a:rPr lang="cs-CZ" sz="2400" dirty="0" smtClean="0">
                <a:latin typeface="Arial" charset="0"/>
                <a:cs typeface="Arial" charset="0"/>
              </a:rPr>
            </a:br>
            <a:r>
              <a:rPr lang="cs-CZ" sz="2400" dirty="0" smtClean="0">
                <a:latin typeface="Arial" charset="0"/>
                <a:cs typeface="Arial" charset="0"/>
              </a:rPr>
              <a:t>a školských zařízení. Jakékoliv další využití podléhá autorskému zákonu.</a:t>
            </a:r>
          </a:p>
          <a:p>
            <a:pPr algn="ctr" eaLnBrk="1" hangingPunct="1"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Všechna neocitovaná autorská díla jsou dílem autora.</a:t>
            </a:r>
          </a:p>
          <a:p>
            <a:pPr algn="ctr" eaLnBrk="1" hangingPunct="1"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Všechny neocitované kliparty a další grafické objekty jsou součástí prostředků výukového </a:t>
            </a:r>
            <a:r>
              <a:rPr lang="cs-CZ" sz="2400" dirty="0" err="1" smtClean="0">
                <a:latin typeface="Arial" charset="0"/>
                <a:cs typeface="Arial" charset="0"/>
              </a:rPr>
              <a:t>sw</a:t>
            </a:r>
            <a:r>
              <a:rPr lang="cs-CZ" sz="2400" dirty="0" smtClean="0">
                <a:latin typeface="Arial" charset="0"/>
                <a:cs typeface="Arial" charset="0"/>
              </a:rPr>
              <a:t> </a:t>
            </a:r>
            <a:r>
              <a:rPr lang="cs-CZ" sz="2400" dirty="0" err="1" smtClean="0">
                <a:latin typeface="Arial" charset="0"/>
                <a:cs typeface="Arial" charset="0"/>
              </a:rPr>
              <a:t>Smart</a:t>
            </a:r>
            <a:r>
              <a:rPr lang="cs-CZ" sz="2400" dirty="0" smtClean="0">
                <a:latin typeface="Arial" charset="0"/>
                <a:cs typeface="Arial" charset="0"/>
              </a:rPr>
              <a:t> Notebook a MS Office.</a:t>
            </a:r>
          </a:p>
          <a:p>
            <a:pPr eaLnBrk="1" hangingPunct="1"/>
            <a:endParaRPr lang="cs-CZ" sz="2400" dirty="0" smtClean="0">
              <a:latin typeface="Arial" charset="0"/>
              <a:cs typeface="Arial" charset="0"/>
            </a:endParaRPr>
          </a:p>
          <a:p>
            <a:pPr eaLnBrk="1" hangingPunct="1"/>
            <a:endParaRPr lang="cs-CZ" sz="2400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00019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366</TotalTime>
  <Words>363</Words>
  <Application>Microsoft Office PowerPoint</Application>
  <PresentationFormat>Předvádění na obrazovce (4:3)</PresentationFormat>
  <Paragraphs>145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Motiv systému Office</vt:lpstr>
      <vt:lpstr>Motiv sady Office</vt:lpstr>
      <vt:lpstr>1_Motiv sady Office</vt:lpstr>
      <vt:lpstr>Obchodní akademie, Střední odborná škola  a Jazyková škola s právem státní jazykové zkoušky,  Hradec Králové</vt:lpstr>
      <vt:lpstr>EXPLAIN IN ENGLISH</vt:lpstr>
      <vt:lpstr>TRANSLATE</vt:lpstr>
      <vt:lpstr>TRANSLATE</vt:lpstr>
      <vt:lpstr>COMPARE  THE  HOUSES</vt:lpstr>
      <vt:lpstr>Prezentace aplikace PowerPoint</vt:lpstr>
      <vt:lpstr>   </vt:lpstr>
      <vt:lpstr>ANSWER  THE  QUESTIONS</vt:lpstr>
      <vt:lpstr>TRANSLATE</vt:lpstr>
      <vt:lpstr>DESCRIBE THE PROCESS OF BUYING A HOUSE OR FLAT</vt:lpstr>
      <vt:lpstr>Autorská práva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HOUSING</dc:title>
  <dc:creator>VitK</dc:creator>
  <cp:lastModifiedBy>Dana Vitova</cp:lastModifiedBy>
  <cp:revision>23</cp:revision>
  <dcterms:created xsi:type="dcterms:W3CDTF">2011-11-13T19:22:14Z</dcterms:created>
  <dcterms:modified xsi:type="dcterms:W3CDTF">2013-09-08T17:24:30Z</dcterms:modified>
</cp:coreProperties>
</file>