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9"/>
  </p:notesMasterIdLst>
  <p:sldIdLst>
    <p:sldId id="256" r:id="rId2"/>
    <p:sldId id="257" r:id="rId3"/>
    <p:sldId id="262" r:id="rId4"/>
    <p:sldId id="259" r:id="rId5"/>
    <p:sldId id="260" r:id="rId6"/>
    <p:sldId id="261" r:id="rId7"/>
    <p:sldId id="258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E18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73FA040-49BA-47D9-B9DB-CCA749BC4945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EECFBEC-DCAF-4CC8-83E7-219FA2D66C39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19134806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DC0AD8-AA49-47DA-AFEF-324584D21FF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0546620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DC0AD8-AA49-47DA-AFEF-324584D21FF1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054662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DC0AD8-AA49-47DA-AFEF-324584D21FF1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054662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DC0AD8-AA49-47DA-AFEF-324584D21FF1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0546620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DC0AD8-AA49-47DA-AFEF-324584D21FF1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0546620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DC0AD8-AA49-47DA-AFEF-324584D21FF1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0546620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0DC0AD8-AA49-47DA-AFEF-324584D21FF1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77054662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23.2.2013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wmf"/><Relationship Id="rId3" Type="http://schemas.openxmlformats.org/officeDocument/2006/relationships/image" Target="../media/image2.wmf"/><Relationship Id="rId7" Type="http://schemas.openxmlformats.org/officeDocument/2006/relationships/image" Target="../media/image6.jpeg"/><Relationship Id="rId12" Type="http://schemas.openxmlformats.org/officeDocument/2006/relationships/image" Target="../media/image11.wmf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jpeg"/><Relationship Id="rId11" Type="http://schemas.openxmlformats.org/officeDocument/2006/relationships/image" Target="../media/image10.wmf"/><Relationship Id="rId5" Type="http://schemas.openxmlformats.org/officeDocument/2006/relationships/image" Target="../media/image4.jpeg"/><Relationship Id="rId10" Type="http://schemas.openxmlformats.org/officeDocument/2006/relationships/image" Target="../media/image9.wmf"/><Relationship Id="rId4" Type="http://schemas.openxmlformats.org/officeDocument/2006/relationships/image" Target="../media/image3.jpeg"/><Relationship Id="rId9" Type="http://schemas.openxmlformats.org/officeDocument/2006/relationships/image" Target="../media/image8.png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image" Target="../media/image3.jpeg"/><Relationship Id="rId7" Type="http://schemas.openxmlformats.org/officeDocument/2006/relationships/image" Target="../media/image9.wmf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.png"/><Relationship Id="rId5" Type="http://schemas.openxmlformats.org/officeDocument/2006/relationships/image" Target="../media/image12.jpeg"/><Relationship Id="rId4" Type="http://schemas.openxmlformats.org/officeDocument/2006/relationships/image" Target="../media/image4.jpeg"/><Relationship Id="rId9" Type="http://schemas.openxmlformats.org/officeDocument/2006/relationships/image" Target="../media/image11.wmf"/></Relationships>
</file>

<file path=ppt/slides/_rels/slide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image" Target="../media/image13.jpeg"/><Relationship Id="rId7" Type="http://schemas.openxmlformats.org/officeDocument/2006/relationships/image" Target="../media/image9.wmf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.png"/><Relationship Id="rId5" Type="http://schemas.openxmlformats.org/officeDocument/2006/relationships/image" Target="../media/image15.jpeg"/><Relationship Id="rId4" Type="http://schemas.openxmlformats.org/officeDocument/2006/relationships/image" Target="../media/image14.jpeg"/><Relationship Id="rId9" Type="http://schemas.openxmlformats.org/officeDocument/2006/relationships/image" Target="../media/image11.wmf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image" Target="../media/image10.wmf"/><Relationship Id="rId3" Type="http://schemas.openxmlformats.org/officeDocument/2006/relationships/image" Target="../media/image16.jpeg"/><Relationship Id="rId7" Type="http://schemas.openxmlformats.org/officeDocument/2006/relationships/image" Target="../media/image9.wmf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8.png"/><Relationship Id="rId5" Type="http://schemas.openxmlformats.org/officeDocument/2006/relationships/image" Target="../media/image18.jpeg"/><Relationship Id="rId4" Type="http://schemas.openxmlformats.org/officeDocument/2006/relationships/image" Target="../media/image17.jpeg"/><Relationship Id="rId9" Type="http://schemas.openxmlformats.org/officeDocument/2006/relationships/image" Target="../media/image11.wmf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://office.microsoft.com/cs-cz/images/results.aspx?qu=halloween&amp;ex=1#ai:MC900237799|" TargetMode="External"/><Relationship Id="rId3" Type="http://schemas.openxmlformats.org/officeDocument/2006/relationships/hyperlink" Target="http://office.microsoft.com/cs-cz/images/results.aspx?qu=halloween&amp;ex=1#ai:MP900449098|" TargetMode="External"/><Relationship Id="rId7" Type="http://schemas.openxmlformats.org/officeDocument/2006/relationships/hyperlink" Target="http://office.microsoft.com/cs-cz/images/results.aspx?qu=halloween&amp;ex=1#ai:MP900400398|" TargetMode="External"/><Relationship Id="rId12" Type="http://schemas.openxmlformats.org/officeDocument/2006/relationships/hyperlink" Target="http://office.microsoft.com/cs-cz/images/results.aspx?qu=halloween&amp;ex=1#ai:MC900435959|" TargetMode="Externa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office.microsoft.com/cs-cz/images/results.aspx?qu=halloween&amp;ex=1#ai:MP900422837|" TargetMode="External"/><Relationship Id="rId11" Type="http://schemas.openxmlformats.org/officeDocument/2006/relationships/hyperlink" Target="http://office.microsoft.com/cs-cz/images/results.aspx?qu=halloween&amp;ex=1#ai:MC900410589|" TargetMode="External"/><Relationship Id="rId5" Type="http://schemas.openxmlformats.org/officeDocument/2006/relationships/hyperlink" Target="http://office.microsoft.com/cs-cz/images/results.aspx?qu=halloween&amp;ex=1#ai:MC900347167|" TargetMode="External"/><Relationship Id="rId10" Type="http://schemas.openxmlformats.org/officeDocument/2006/relationships/hyperlink" Target="http://office.microsoft.com/cs-cz/images/results.aspx?qu=d%C3%BDn%C4%9B&amp;ex=1#ai:MC900435923|" TargetMode="External"/><Relationship Id="rId4" Type="http://schemas.openxmlformats.org/officeDocument/2006/relationships/hyperlink" Target="http://office.microsoft.com/cs-cz/images/results.aspx?qu=halloween&amp;ex=1#ai:MP900449082|" TargetMode="External"/><Relationship Id="rId9" Type="http://schemas.openxmlformats.org/officeDocument/2006/relationships/hyperlink" Target="http://office.microsoft.com/cs-cz/images/results.aspx?qu=halloween&amp;ex=1#ai:MC900436398|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E18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3573016"/>
            <a:ext cx="7772400" cy="1470025"/>
          </a:xfrm>
        </p:spPr>
        <p:txBody>
          <a:bodyPr>
            <a:normAutofit/>
          </a:bodyPr>
          <a:lstStyle/>
          <a:p>
            <a:r>
              <a:rPr lang="cs-CZ" sz="3600" smtClean="0">
                <a:solidFill>
                  <a:srgbClr val="FF0000"/>
                </a:solidFill>
              </a:rPr>
              <a:t>VY_32_INOVACE_18_AJ_Halloween</a:t>
            </a:r>
            <a:endParaRPr lang="cs-CZ" sz="3600" dirty="0">
              <a:solidFill>
                <a:srgbClr val="FF0000"/>
              </a:solidFill>
            </a:endParaRP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1144" y="332656"/>
            <a:ext cx="6081712" cy="1485900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879276" y="2285583"/>
            <a:ext cx="4919937" cy="1077218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Jazyk a jazyková komunikace</a:t>
            </a:r>
          </a:p>
          <a:p>
            <a:r>
              <a:rPr lang="cs-CZ" sz="3200" dirty="0" smtClean="0"/>
              <a:t>             Anglický jazyk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2873041" y="5157192"/>
            <a:ext cx="3397918" cy="58477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smtClean="0"/>
              <a:t>Mgr. Irena Trefilová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7948677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E18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111923" y="188640"/>
            <a:ext cx="292015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ANOTACE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107504" y="1582341"/>
            <a:ext cx="8712968" cy="2308324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>
                <a:ln w="18000">
                  <a:solidFill>
                    <a:srgbClr val="C00000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Digitální učební materiál (DUM) byl vytvořen v rámci projektu  </a:t>
            </a:r>
          </a:p>
          <a:p>
            <a:r>
              <a:rPr lang="cs-CZ" b="1" dirty="0">
                <a:ln w="18000">
                  <a:solidFill>
                    <a:srgbClr val="C00000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EU Peníze školám – OP Vzdělávání pro konkurenceschopnost</a:t>
            </a:r>
          </a:p>
          <a:p>
            <a:endParaRPr lang="cs-CZ" b="1" dirty="0">
              <a:ln w="18000">
                <a:solidFill>
                  <a:srgbClr val="C00000"/>
                </a:solidFill>
                <a:prstDash val="solid"/>
                <a:miter lim="800000"/>
              </a:ln>
              <a:solidFill>
                <a:srgbClr val="FF0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r>
              <a:rPr lang="cs-CZ" b="1" dirty="0">
                <a:ln w="18000">
                  <a:solidFill>
                    <a:srgbClr val="C00000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Vzdělávací oblast: anglický jazyk</a:t>
            </a:r>
          </a:p>
          <a:p>
            <a:r>
              <a:rPr lang="cs-CZ" b="1" dirty="0">
                <a:ln w="18000">
                  <a:solidFill>
                    <a:srgbClr val="C00000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Ročník: 1. až 5. ZŠ</a:t>
            </a:r>
          </a:p>
          <a:p>
            <a:r>
              <a:rPr lang="cs-CZ" b="1" dirty="0">
                <a:ln w="18000">
                  <a:solidFill>
                    <a:srgbClr val="C00000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Klíčová slova: </a:t>
            </a:r>
            <a:r>
              <a:rPr lang="cs-CZ" b="1" dirty="0" smtClean="0">
                <a:ln w="18000">
                  <a:solidFill>
                    <a:srgbClr val="C00000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Halloween, </a:t>
            </a:r>
            <a:r>
              <a:rPr lang="cs-CZ" b="1" dirty="0" err="1" smtClean="0">
                <a:ln w="18000">
                  <a:solidFill>
                    <a:srgbClr val="C00000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pumpkin</a:t>
            </a:r>
            <a:r>
              <a:rPr lang="cs-CZ" b="1" dirty="0" smtClean="0">
                <a:ln w="18000">
                  <a:solidFill>
                    <a:srgbClr val="C00000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</a:t>
            </a:r>
            <a:r>
              <a:rPr lang="cs-CZ" b="1" dirty="0" err="1" smtClean="0">
                <a:ln w="18000">
                  <a:solidFill>
                    <a:srgbClr val="C00000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cat</a:t>
            </a:r>
            <a:r>
              <a:rPr lang="cs-CZ" b="1" dirty="0" smtClean="0">
                <a:ln w="18000">
                  <a:solidFill>
                    <a:srgbClr val="C00000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</a:t>
            </a:r>
            <a:r>
              <a:rPr lang="cs-CZ" b="1" dirty="0" err="1" smtClean="0">
                <a:ln w="18000">
                  <a:solidFill>
                    <a:srgbClr val="C00000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bat</a:t>
            </a:r>
            <a:r>
              <a:rPr lang="cs-CZ" b="1" dirty="0" smtClean="0">
                <a:ln w="18000">
                  <a:solidFill>
                    <a:srgbClr val="C00000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</a:t>
            </a:r>
            <a:r>
              <a:rPr lang="cs-CZ" b="1" dirty="0" err="1" smtClean="0">
                <a:ln w="18000">
                  <a:solidFill>
                    <a:srgbClr val="C00000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witch</a:t>
            </a:r>
            <a:r>
              <a:rPr lang="cs-CZ" b="1" dirty="0" smtClean="0">
                <a:ln w="18000">
                  <a:solidFill>
                    <a:srgbClr val="C00000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</a:t>
            </a:r>
            <a:r>
              <a:rPr lang="cs-CZ" b="1" dirty="0" err="1" smtClean="0">
                <a:ln w="18000">
                  <a:solidFill>
                    <a:srgbClr val="C00000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spider</a:t>
            </a:r>
            <a:r>
              <a:rPr lang="cs-CZ" b="1" dirty="0" smtClean="0">
                <a:ln w="18000">
                  <a:solidFill>
                    <a:srgbClr val="C00000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</a:t>
            </a:r>
            <a:r>
              <a:rPr lang="cs-CZ" b="1" dirty="0" err="1" smtClean="0">
                <a:ln w="18000">
                  <a:solidFill>
                    <a:srgbClr val="C00000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sweets</a:t>
            </a:r>
            <a:r>
              <a:rPr lang="cs-CZ" b="1" dirty="0" smtClean="0">
                <a:ln w="18000">
                  <a:solidFill>
                    <a:srgbClr val="C00000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, </a:t>
            </a:r>
            <a:r>
              <a:rPr lang="cs-CZ" b="1" dirty="0" err="1" smtClean="0">
                <a:ln w="18000">
                  <a:solidFill>
                    <a:srgbClr val="C00000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ghost</a:t>
            </a:r>
            <a:endParaRPr lang="cs-CZ" b="1" dirty="0">
              <a:ln w="18000">
                <a:solidFill>
                  <a:srgbClr val="C00000"/>
                </a:solidFill>
                <a:prstDash val="solid"/>
                <a:miter lim="800000"/>
              </a:ln>
              <a:solidFill>
                <a:srgbClr val="FF0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endParaRPr lang="cs-CZ" b="1" dirty="0">
              <a:ln w="18000">
                <a:solidFill>
                  <a:srgbClr val="C00000"/>
                </a:solidFill>
                <a:prstDash val="solid"/>
                <a:miter lim="800000"/>
              </a:ln>
              <a:solidFill>
                <a:srgbClr val="FF0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  <a:p>
            <a:r>
              <a:rPr lang="cs-CZ" b="1" dirty="0">
                <a:ln w="18000">
                  <a:solidFill>
                    <a:srgbClr val="C00000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DUM je určen k procvičování slovní zásoby tématu </a:t>
            </a:r>
            <a:r>
              <a:rPr lang="cs-CZ" b="1" dirty="0" smtClean="0">
                <a:ln w="18000">
                  <a:solidFill>
                    <a:srgbClr val="C00000"/>
                  </a:solidFill>
                  <a:prstDash val="solid"/>
                  <a:miter lim="800000"/>
                </a:ln>
                <a:solidFill>
                  <a:srgbClr val="FF0000"/>
                </a:solidFill>
                <a:effectLst>
                  <a:outerShdw blurRad="25500" dist="23000" dir="7020000" algn="tl">
                    <a:srgbClr val="000000">
                      <a:alpha val="50000"/>
                    </a:srgbClr>
                  </a:outerShdw>
                </a:effectLst>
              </a:rPr>
              <a:t>„Halloween“ .</a:t>
            </a:r>
            <a:endParaRPr lang="cs-CZ" b="1" dirty="0">
              <a:ln w="18000">
                <a:solidFill>
                  <a:srgbClr val="C00000"/>
                </a:solidFill>
                <a:prstDash val="solid"/>
                <a:miter lim="800000"/>
              </a:ln>
              <a:solidFill>
                <a:srgbClr val="FF0000"/>
              </a:solidFill>
              <a:effectLst>
                <a:outerShdw blurRad="25500" dist="23000" dir="7020000" algn="tl">
                  <a:srgbClr val="000000">
                    <a:alpha val="50000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83688213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E18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945755" y="188640"/>
            <a:ext cx="3252493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Halloween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7" name="Picture 3" descr="C:\Users\Admin\AppData\Local\Microsoft\Windows\Temporary Internet Files\Content.IE5\QGJ7D3KQ\MC900410589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49749" y="1138044"/>
            <a:ext cx="4369806" cy="34433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Admin\AppData\Local\Microsoft\Windows\Temporary Internet Files\Content.IE5\QGJ7D3KQ\MP900422837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1652" y="4581379"/>
            <a:ext cx="1594488" cy="20486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Admin\AppData\Local\Microsoft\Windows\Temporary Internet Files\Content.IE5\10IJ3PP3\MP90044909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23545" y="158761"/>
            <a:ext cx="2183112" cy="21515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Admin\AppData\Local\Microsoft\Windows\Temporary Internet Files\Content.IE5\NSOGXKO9\MP900449082[1]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82623" y="2640575"/>
            <a:ext cx="1406197" cy="16288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Admin\AppData\Local\Microsoft\Windows\Temporary Internet Files\Content.IE5\407547QL\MP900400398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0814" y="4687987"/>
            <a:ext cx="1475656" cy="98338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Admin\AppData\Local\Microsoft\Windows\Temporary Internet Files\Content.IE5\9GO1T8CL\MC900435959[1].wmf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5933891"/>
            <a:ext cx="4660900" cy="8731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Admin\AppData\Local\Microsoft\Windows\Temporary Internet Files\Content.IE5\QGJ7D3KQ\MC900436398[1].png"/>
          <p:cNvPicPr>
            <a:picLocks noChangeAspect="1" noChangeArrowheads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92000" y="4105319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Admin\AppData\Local\Microsoft\Windows\Temporary Internet Files\Content.IE5\10IJ3PP3\MC900237799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860" y="2232389"/>
            <a:ext cx="1901228" cy="20415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Admin\AppData\Local\Microsoft\Windows\Temporary Internet Files\Content.IE5\N3Q3DZTM\MC900347167[1].wmf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482623" y="4513036"/>
            <a:ext cx="1475977" cy="225952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3" name="Picture 2" descr="C:\Users\Admin\AppData\Local\Microsoft\Windows\Temporary Internet Files\Content.IE5\4MRQZKTH\MC900435923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0052" y="158761"/>
            <a:ext cx="1803400" cy="1882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4058206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E18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00616" y="188640"/>
            <a:ext cx="8742778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Halloween: </a:t>
            </a:r>
            <a:r>
              <a:rPr lang="cs-CZ" sz="5400" b="1" cap="none" spc="0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Learn</a:t>
            </a:r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</a:t>
            </a:r>
            <a:r>
              <a:rPr lang="cs-CZ" sz="5400" b="1" cap="none" spc="0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new</a:t>
            </a:r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</a:t>
            </a:r>
            <a:r>
              <a:rPr lang="cs-CZ" sz="5400" b="1" cap="none" spc="0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words</a:t>
            </a:r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!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9" name="Picture 5" descr="C:\Users\Admin\AppData\Local\Microsoft\Windows\Temporary Internet Files\Content.IE5\QGJ7D3KQ\MP90042283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198599" y="3667828"/>
            <a:ext cx="1594488" cy="20486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Admin\AppData\Local\Microsoft\Windows\Temporary Internet Files\Content.IE5\10IJ3PP3\MP90044909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1071893"/>
            <a:ext cx="2183112" cy="215157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Admin\AppData\Local\Microsoft\Windows\Temporary Internet Files\Content.IE5\407547QL\MP90040039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10499" y="1071893"/>
            <a:ext cx="2350000" cy="15660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Admin\AppData\Local\Microsoft\Windows\Temporary Internet Files\Content.IE5\QGJ7D3KQ\MC900436398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436096" y="4105319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Admin\AppData\Local\Microsoft\Windows\Temporary Internet Files\Content.IE5\10IJ3PP3\MC90023779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5418" y="3645024"/>
            <a:ext cx="1901228" cy="20415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Admin\AppData\Local\Microsoft\Windows\Temporary Internet Files\Content.IE5\N3Q3DZTM\MC900347167[1].wmf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468"/>
          <a:stretch/>
        </p:blipFill>
        <p:spPr bwMode="auto">
          <a:xfrm>
            <a:off x="7857788" y="2663556"/>
            <a:ext cx="1278820" cy="31306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Obdélník 12"/>
          <p:cNvSpPr/>
          <p:nvPr/>
        </p:nvSpPr>
        <p:spPr>
          <a:xfrm>
            <a:off x="313345" y="2637947"/>
            <a:ext cx="1694695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</a:t>
            </a:r>
            <a:r>
              <a:rPr lang="cs-CZ" sz="3200" b="1" cap="none" spc="0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umpkin</a:t>
            </a:r>
            <a:endParaRPr lang="cs-CZ" sz="32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3138261" y="2790346"/>
            <a:ext cx="1678858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err="1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</a:t>
            </a:r>
            <a:r>
              <a:rPr lang="cs-CZ" sz="3200" b="1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lack</a:t>
            </a:r>
            <a:r>
              <a:rPr lang="cs-CZ" sz="32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</a:t>
            </a:r>
            <a:r>
              <a:rPr lang="cs-CZ" sz="3200" b="1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cat</a:t>
            </a:r>
            <a:endParaRPr lang="cs-CZ" sz="32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417770" y="3235134"/>
            <a:ext cx="908647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bats</a:t>
            </a:r>
            <a:endParaRPr lang="cs-CZ" sz="32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7729137" y="5914649"/>
            <a:ext cx="1120243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witch</a:t>
            </a:r>
            <a:endParaRPr lang="cs-CZ" sz="32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5717469" y="5802721"/>
            <a:ext cx="1241045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spider</a:t>
            </a:r>
            <a:endParaRPr lang="cs-CZ" sz="32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3234120" y="5998068"/>
            <a:ext cx="1366079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sweets</a:t>
            </a:r>
            <a:endParaRPr lang="cs-CZ" sz="32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279816" y="5711068"/>
            <a:ext cx="1284519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ghosts</a:t>
            </a:r>
            <a:endParaRPr lang="cs-CZ" sz="32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20" name="Picture 2" descr="C:\Users\Admin\AppData\Local\Microsoft\Windows\Temporary Internet Files\Content.IE5\4MRQZKTH\MC900435923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79816" y="785593"/>
            <a:ext cx="1803400" cy="1882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17406744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E18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2087350" y="188640"/>
            <a:ext cx="496930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Halloween: </a:t>
            </a:r>
            <a:r>
              <a:rPr lang="cs-CZ" sz="5400" b="1" cap="none" spc="0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Join</a:t>
            </a:r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!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9" name="Picture 5" descr="C:\Users\Admin\AppData\Local\Microsoft\Windows\Temporary Internet Files\Content.IE5\QGJ7D3KQ\MP90042283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5750" y="2749024"/>
            <a:ext cx="1401600" cy="18008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Admin\AppData\Local\Microsoft\Windows\Temporary Internet Files\Content.IE5\10IJ3PP3\MP90044909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13345" y="520359"/>
            <a:ext cx="1642018" cy="18106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Admin\AppData\Local\Microsoft\Windows\Temporary Internet Files\Content.IE5\407547QL\MP900400398[1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313345" y="4921519"/>
            <a:ext cx="2331085" cy="15259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Admin\AppData\Local\Microsoft\Windows\Temporary Internet Files\Content.IE5\QGJ7D3KQ\MC900436398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84690" y="4542541"/>
            <a:ext cx="1828572" cy="18285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Admin\AppData\Local\Microsoft\Windows\Temporary Internet Files\Content.IE5\10IJ3PP3\MC90023779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59939" y="289498"/>
            <a:ext cx="1901228" cy="20415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Admin\AppData\Local\Microsoft\Windows\Temporary Internet Files\Content.IE5\N3Q3DZTM\MC900347167[1].wmf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468"/>
          <a:stretch/>
        </p:blipFill>
        <p:spPr bwMode="auto">
          <a:xfrm>
            <a:off x="7326417" y="2790346"/>
            <a:ext cx="1540272" cy="37707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Obdélník 12"/>
          <p:cNvSpPr/>
          <p:nvPr/>
        </p:nvSpPr>
        <p:spPr>
          <a:xfrm>
            <a:off x="2668590" y="1315859"/>
            <a:ext cx="1694695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</a:t>
            </a:r>
            <a:r>
              <a:rPr lang="cs-CZ" sz="3200" b="1" cap="none" spc="0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umpkin</a:t>
            </a:r>
            <a:endParaRPr lang="cs-CZ" sz="32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3119292" y="2596083"/>
            <a:ext cx="1678858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err="1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</a:t>
            </a:r>
            <a:r>
              <a:rPr lang="cs-CZ" sz="3200" b="1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lack</a:t>
            </a:r>
            <a:r>
              <a:rPr lang="cs-CZ" sz="32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</a:t>
            </a:r>
            <a:r>
              <a:rPr lang="cs-CZ" sz="3200" b="1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cat</a:t>
            </a:r>
            <a:endParaRPr lang="cs-CZ" sz="32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6417770" y="3235134"/>
            <a:ext cx="908647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bats</a:t>
            </a:r>
            <a:endParaRPr lang="cs-CZ" sz="32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5113262" y="1329590"/>
            <a:ext cx="1120243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witch</a:t>
            </a:r>
            <a:endParaRPr lang="cs-CZ" sz="32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5071724" y="3847060"/>
            <a:ext cx="1241045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spider</a:t>
            </a:r>
            <a:endParaRPr lang="cs-CZ" sz="32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2832897" y="3830153"/>
            <a:ext cx="1366079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sweets</a:t>
            </a:r>
            <a:endParaRPr lang="cs-CZ" sz="32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5772140" y="2311727"/>
            <a:ext cx="1284519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ghosts</a:t>
            </a:r>
            <a:endParaRPr lang="cs-CZ" sz="32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6" name="Picture 2" descr="C:\Users\Admin\AppData\Local\Microsoft\Windows\Temporary Internet Files\Content.IE5\4MRQZKTH\MC900435923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53259" y="4549825"/>
            <a:ext cx="1803400" cy="188277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0626845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E18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-23832" y="7689"/>
            <a:ext cx="5432449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Halloween: </a:t>
            </a:r>
            <a:r>
              <a:rPr lang="cs-CZ" sz="5400" b="1" cap="none" spc="0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Write</a:t>
            </a:r>
            <a:r>
              <a:rPr lang="cs-CZ" sz="5400" b="1" cap="none" spc="0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!</a:t>
            </a:r>
            <a:endParaRPr lang="cs-CZ" sz="54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1029" name="Picture 5" descr="C:\Users\Admin\AppData\Local\Microsoft\Windows\Temporary Internet Files\Content.IE5\QGJ7D3KQ\MP900422837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2629" y="2749024"/>
            <a:ext cx="1069035" cy="13735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0" name="Picture 6" descr="C:\Users\Admin\AppData\Local\Microsoft\Windows\Temporary Internet Files\Content.IE5\10IJ3PP3\MP900449098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209274" y="931019"/>
            <a:ext cx="1269613" cy="140003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Admin\AppData\Local\Microsoft\Windows\Temporary Internet Files\Content.IE5\407547QL\MP900400398[1].jpg"/>
          <p:cNvPicPr>
            <a:picLocks noChangeAspect="1" noChangeArrowheads="1"/>
          </p:cNvPicPr>
          <p:nvPr/>
        </p:nvPicPr>
        <p:blipFill rotWithShape="1"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5970" r="18466"/>
          <a:stretch/>
        </p:blipFill>
        <p:spPr bwMode="auto">
          <a:xfrm flipH="1">
            <a:off x="209273" y="4542541"/>
            <a:ext cx="1528354" cy="15259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Admin\AppData\Local\Microsoft\Windows\Temporary Internet Files\Content.IE5\QGJ7D3KQ\MC900436398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917611" y="2912230"/>
            <a:ext cx="1210310" cy="12103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Admin\AppData\Local\Microsoft\Windows\Temporary Internet Files\Content.IE5\10IJ3PP3\MC900237799[1].wmf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016383" y="977509"/>
            <a:ext cx="1901228" cy="20415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Admin\AppData\Local\Microsoft\Windows\Temporary Internet Files\Content.IE5\N3Q3DZTM\MC900347167[1].wmf"/>
          <p:cNvPicPr>
            <a:picLocks noChangeAspect="1" noChangeArrowheads="1"/>
          </p:cNvPicPr>
          <p:nvPr/>
        </p:nvPicPr>
        <p:blipFill rotWithShape="1"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7468"/>
          <a:stretch/>
        </p:blipFill>
        <p:spPr bwMode="auto">
          <a:xfrm>
            <a:off x="4397960" y="2297757"/>
            <a:ext cx="1540272" cy="37707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3" name="Obdélník 12"/>
          <p:cNvSpPr/>
          <p:nvPr/>
        </p:nvSpPr>
        <p:spPr>
          <a:xfrm>
            <a:off x="126103" y="6092066"/>
            <a:ext cx="1694695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p</a:t>
            </a:r>
            <a:r>
              <a:rPr lang="cs-CZ" sz="3200" b="1" cap="none" spc="0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umpkin</a:t>
            </a:r>
            <a:endParaRPr lang="cs-CZ" sz="32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4" name="Obdélník 13"/>
          <p:cNvSpPr/>
          <p:nvPr/>
        </p:nvSpPr>
        <p:spPr>
          <a:xfrm>
            <a:off x="7111720" y="6186557"/>
            <a:ext cx="1678858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err="1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</a:t>
            </a:r>
            <a:r>
              <a:rPr lang="cs-CZ" sz="3200" b="1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lack</a:t>
            </a:r>
            <a:r>
              <a:rPr lang="cs-CZ" sz="32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 </a:t>
            </a:r>
            <a:r>
              <a:rPr lang="cs-CZ" sz="3200" b="1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cat</a:t>
            </a:r>
            <a:endParaRPr lang="cs-CZ" sz="32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5" name="Obdélník 14"/>
          <p:cNvSpPr/>
          <p:nvPr/>
        </p:nvSpPr>
        <p:spPr>
          <a:xfrm>
            <a:off x="2534297" y="6219448"/>
            <a:ext cx="908647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bats</a:t>
            </a:r>
            <a:endParaRPr lang="cs-CZ" sz="32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6" name="Obdélník 15"/>
          <p:cNvSpPr/>
          <p:nvPr/>
        </p:nvSpPr>
        <p:spPr>
          <a:xfrm>
            <a:off x="3657361" y="5894170"/>
            <a:ext cx="1120243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witch</a:t>
            </a:r>
            <a:endParaRPr lang="cs-CZ" sz="32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4777604" y="6142981"/>
            <a:ext cx="1241045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spider</a:t>
            </a:r>
            <a:endParaRPr lang="cs-CZ" sz="32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1885507" y="5641503"/>
            <a:ext cx="1366079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sweets</a:t>
            </a:r>
            <a:endParaRPr lang="cs-CZ" sz="32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19" name="Obdélník 18"/>
          <p:cNvSpPr/>
          <p:nvPr/>
        </p:nvSpPr>
        <p:spPr>
          <a:xfrm>
            <a:off x="5969007" y="5715214"/>
            <a:ext cx="1284519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err="1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ghosts</a:t>
            </a:r>
            <a:endParaRPr lang="cs-CZ" sz="32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0" name="Obdélník 19"/>
          <p:cNvSpPr/>
          <p:nvPr/>
        </p:nvSpPr>
        <p:spPr>
          <a:xfrm>
            <a:off x="1478887" y="1359788"/>
            <a:ext cx="2852063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_____________</a:t>
            </a:r>
            <a:endParaRPr lang="cs-CZ" sz="32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2" name="Obdélník 21"/>
          <p:cNvSpPr/>
          <p:nvPr/>
        </p:nvSpPr>
        <p:spPr>
          <a:xfrm>
            <a:off x="5701889" y="5013141"/>
            <a:ext cx="2852063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_____________</a:t>
            </a:r>
            <a:endParaRPr lang="cs-CZ" sz="32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3" name="Obdélník 22"/>
          <p:cNvSpPr/>
          <p:nvPr/>
        </p:nvSpPr>
        <p:spPr>
          <a:xfrm>
            <a:off x="6611266" y="461999"/>
            <a:ext cx="2441694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___________</a:t>
            </a:r>
            <a:endParaRPr lang="cs-CZ" sz="32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4" name="Obdélník 23"/>
          <p:cNvSpPr/>
          <p:nvPr/>
        </p:nvSpPr>
        <p:spPr>
          <a:xfrm>
            <a:off x="6716300" y="3143394"/>
            <a:ext cx="2441694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___________</a:t>
            </a:r>
            <a:endParaRPr lang="cs-CZ" sz="32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5" name="Obdélník 24"/>
          <p:cNvSpPr/>
          <p:nvPr/>
        </p:nvSpPr>
        <p:spPr>
          <a:xfrm>
            <a:off x="5878695" y="1746279"/>
            <a:ext cx="2852063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_____________</a:t>
            </a:r>
            <a:endParaRPr lang="cs-CZ" sz="32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6" name="Obdélník 25"/>
          <p:cNvSpPr/>
          <p:nvPr/>
        </p:nvSpPr>
        <p:spPr>
          <a:xfrm>
            <a:off x="1266360" y="3143394"/>
            <a:ext cx="2852063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_____________</a:t>
            </a:r>
            <a:endParaRPr lang="cs-CZ" sz="32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sp>
        <p:nvSpPr>
          <p:cNvPr id="27" name="Obdélník 26"/>
          <p:cNvSpPr/>
          <p:nvPr/>
        </p:nvSpPr>
        <p:spPr>
          <a:xfrm>
            <a:off x="1721351" y="5103037"/>
            <a:ext cx="2441694" cy="584775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cs-CZ" sz="3200" b="1" dirty="0" smtClean="0">
                <a:ln w="1905"/>
                <a:gradFill>
                  <a:gsLst>
                    <a:gs pos="0">
                      <a:schemeClr val="accent6">
                        <a:shade val="20000"/>
                        <a:satMod val="200000"/>
                      </a:schemeClr>
                    </a:gs>
                    <a:gs pos="78000">
                      <a:schemeClr val="accent6">
                        <a:tint val="90000"/>
                        <a:shade val="89000"/>
                        <a:satMod val="220000"/>
                      </a:schemeClr>
                    </a:gs>
                    <a:gs pos="100000">
                      <a:schemeClr val="accent6">
                        <a:tint val="12000"/>
                        <a:satMod val="255000"/>
                      </a:schemeClr>
                    </a:gs>
                  </a:gsLst>
                  <a:lin ang="5400000"/>
                </a:gradFill>
                <a:effectLst>
                  <a:innerShdw blurRad="69850" dist="43180" dir="5400000">
                    <a:srgbClr val="000000">
                      <a:alpha val="65000"/>
                    </a:srgbClr>
                  </a:innerShdw>
                </a:effectLst>
              </a:rPr>
              <a:t>___________</a:t>
            </a:r>
            <a:endParaRPr lang="cs-CZ" sz="3200" b="1" cap="none" spc="0" dirty="0">
              <a:ln w="1905"/>
              <a:gradFill>
                <a:gsLst>
                  <a:gs pos="0">
                    <a:schemeClr val="accent6">
                      <a:shade val="20000"/>
                      <a:satMod val="200000"/>
                    </a:schemeClr>
                  </a:gs>
                  <a:gs pos="78000">
                    <a:schemeClr val="accent6">
                      <a:tint val="90000"/>
                      <a:shade val="89000"/>
                      <a:satMod val="220000"/>
                    </a:schemeClr>
                  </a:gs>
                  <a:gs pos="100000">
                    <a:schemeClr val="accent6">
                      <a:tint val="12000"/>
                      <a:satMod val="255000"/>
                    </a:schemeClr>
                  </a:gs>
                </a:gsLst>
                <a:lin ang="5400000"/>
              </a:gradFill>
              <a:effectLst>
                <a:innerShdw blurRad="69850" dist="43180" dir="5400000">
                  <a:srgbClr val="000000">
                    <a:alpha val="65000"/>
                  </a:srgbClr>
                </a:innerShdw>
              </a:effectLst>
            </a:endParaRPr>
          </a:p>
        </p:txBody>
      </p:sp>
      <p:pic>
        <p:nvPicPr>
          <p:cNvPr id="28" name="Picture 2" descr="C:\Users\Admin\AppData\Local\Microsoft\Windows\Temporary Internet Files\Content.IE5\4MRQZKTH\MC900435923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70554" y="77329"/>
            <a:ext cx="901700" cy="9413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8042849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E18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Obdélník 3"/>
          <p:cNvSpPr/>
          <p:nvPr/>
        </p:nvSpPr>
        <p:spPr>
          <a:xfrm>
            <a:off x="323528" y="260649"/>
            <a:ext cx="8640960" cy="4739759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dirty="0"/>
              <a:t>Autor: Mgr. Irena Trefilová</a:t>
            </a:r>
          </a:p>
          <a:p>
            <a:endParaRPr lang="cs-CZ" dirty="0"/>
          </a:p>
          <a:p>
            <a:r>
              <a:rPr lang="cs-CZ" dirty="0"/>
              <a:t>Škola: Základní škola a mateřská škola Liběšice, okres Louny, příspěvková organizace</a:t>
            </a:r>
          </a:p>
          <a:p>
            <a:endParaRPr lang="cs-CZ" dirty="0"/>
          </a:p>
          <a:p>
            <a:r>
              <a:rPr lang="cs-CZ" dirty="0"/>
              <a:t>Zpracováno v programu Microsoft Office 2010</a:t>
            </a:r>
          </a:p>
          <a:p>
            <a:endParaRPr lang="cs-CZ" dirty="0"/>
          </a:p>
          <a:p>
            <a:r>
              <a:rPr lang="cs-CZ" dirty="0"/>
              <a:t>Použité obrázky pocházejí z webu http://office.microsoft.com  (Klipart</a:t>
            </a:r>
            <a:r>
              <a:rPr lang="cs-CZ" dirty="0" smtClean="0"/>
              <a:t>):</a:t>
            </a:r>
          </a:p>
          <a:p>
            <a:r>
              <a:rPr lang="cs-CZ" sz="1100" dirty="0" err="1"/>
              <a:t>b</a:t>
            </a:r>
            <a:r>
              <a:rPr lang="cs-CZ" sz="1100" dirty="0" err="1" smtClean="0"/>
              <a:t>ats</a:t>
            </a:r>
            <a:r>
              <a:rPr lang="cs-CZ" sz="1100" dirty="0"/>
              <a:t>: </a:t>
            </a:r>
            <a:r>
              <a:rPr lang="cs-CZ" sz="1100" dirty="0">
                <a:hlinkClick r:id="rId3"/>
              </a:rPr>
              <a:t>http://office.microsoft.com/cs-cz/images/results.aspx?qu=halloween&amp;ex=1#ai:MP900449098</a:t>
            </a:r>
            <a:r>
              <a:rPr lang="cs-CZ" sz="1100" dirty="0" smtClean="0">
                <a:hlinkClick r:id="rId3"/>
              </a:rPr>
              <a:t>|</a:t>
            </a:r>
            <a:endParaRPr lang="cs-CZ" sz="1100" dirty="0" smtClean="0"/>
          </a:p>
          <a:p>
            <a:r>
              <a:rPr lang="cs-CZ" sz="1100" dirty="0" err="1" smtClean="0"/>
              <a:t>costumes</a:t>
            </a:r>
            <a:r>
              <a:rPr lang="cs-CZ" sz="1100" dirty="0" smtClean="0"/>
              <a:t>: </a:t>
            </a:r>
            <a:r>
              <a:rPr lang="cs-CZ" sz="1100" dirty="0">
                <a:hlinkClick r:id="rId4"/>
              </a:rPr>
              <a:t>http://office.microsoft.com/cs-cz/images/results.aspx?qu=halloween&amp;ex=1#ai:MP900449082</a:t>
            </a:r>
            <a:r>
              <a:rPr lang="cs-CZ" sz="1100" dirty="0" smtClean="0">
                <a:hlinkClick r:id="rId4"/>
              </a:rPr>
              <a:t>|</a:t>
            </a:r>
            <a:endParaRPr lang="cs-CZ" sz="1100" dirty="0" smtClean="0"/>
          </a:p>
          <a:p>
            <a:r>
              <a:rPr lang="cs-CZ" sz="1100" dirty="0"/>
              <a:t>                   </a:t>
            </a:r>
            <a:r>
              <a:rPr lang="cs-CZ" sz="1100" dirty="0">
                <a:hlinkClick r:id="rId5"/>
              </a:rPr>
              <a:t>http://office.microsoft.com/cs-cz/images/results.aspx?qu=halloween&amp;ex=1#ai:MC900347167</a:t>
            </a:r>
            <a:r>
              <a:rPr lang="cs-CZ" sz="1100" dirty="0" smtClean="0">
                <a:hlinkClick r:id="rId5"/>
              </a:rPr>
              <a:t>|</a:t>
            </a:r>
            <a:endParaRPr lang="cs-CZ" sz="1100" dirty="0" smtClean="0"/>
          </a:p>
          <a:p>
            <a:r>
              <a:rPr lang="cs-CZ" sz="1100" dirty="0" err="1" smtClean="0"/>
              <a:t>sweets</a:t>
            </a:r>
            <a:r>
              <a:rPr lang="cs-CZ" sz="1100" dirty="0"/>
              <a:t>: </a:t>
            </a:r>
            <a:r>
              <a:rPr lang="cs-CZ" sz="1100" dirty="0">
                <a:hlinkClick r:id="rId6"/>
              </a:rPr>
              <a:t>http://office.microsoft.com/cs-cz/images/results.aspx?qu=halloween&amp;ex=1#ai:MP900422837</a:t>
            </a:r>
            <a:r>
              <a:rPr lang="cs-CZ" sz="1100" dirty="0" smtClean="0">
                <a:hlinkClick r:id="rId6"/>
              </a:rPr>
              <a:t>|</a:t>
            </a:r>
            <a:endParaRPr lang="cs-CZ" sz="1100" dirty="0" smtClean="0"/>
          </a:p>
          <a:p>
            <a:r>
              <a:rPr lang="cs-CZ" sz="1100" dirty="0" err="1" smtClean="0"/>
              <a:t>cat</a:t>
            </a:r>
            <a:r>
              <a:rPr lang="cs-CZ" sz="1100" dirty="0"/>
              <a:t>: </a:t>
            </a:r>
            <a:r>
              <a:rPr lang="cs-CZ" sz="1100" dirty="0">
                <a:hlinkClick r:id="rId7"/>
              </a:rPr>
              <a:t>http://office.microsoft.com/cs-cz/images/results.aspx?qu=halloween&amp;ex=1#ai:MP900400398</a:t>
            </a:r>
            <a:r>
              <a:rPr lang="cs-CZ" sz="1100" dirty="0" smtClean="0">
                <a:hlinkClick r:id="rId7"/>
              </a:rPr>
              <a:t>|</a:t>
            </a:r>
            <a:endParaRPr lang="cs-CZ" sz="1100" dirty="0" smtClean="0"/>
          </a:p>
          <a:p>
            <a:r>
              <a:rPr lang="cs-CZ" sz="1100" dirty="0" err="1" smtClean="0"/>
              <a:t>ghosts</a:t>
            </a:r>
            <a:r>
              <a:rPr lang="cs-CZ" sz="1100" dirty="0"/>
              <a:t>: </a:t>
            </a:r>
            <a:r>
              <a:rPr lang="cs-CZ" sz="1100" dirty="0">
                <a:hlinkClick r:id="rId8"/>
              </a:rPr>
              <a:t>http://office.microsoft.com/cs-cz/images/results.aspx?qu=halloween&amp;ex=1#ai:MC900237799</a:t>
            </a:r>
            <a:r>
              <a:rPr lang="cs-CZ" sz="1100" dirty="0" smtClean="0">
                <a:hlinkClick r:id="rId8"/>
              </a:rPr>
              <a:t>|</a:t>
            </a:r>
            <a:endParaRPr lang="cs-CZ" sz="1100" dirty="0" smtClean="0"/>
          </a:p>
          <a:p>
            <a:r>
              <a:rPr lang="cs-CZ" sz="1100" dirty="0" err="1" smtClean="0"/>
              <a:t>spider</a:t>
            </a:r>
            <a:r>
              <a:rPr lang="cs-CZ" sz="1100" dirty="0"/>
              <a:t>: </a:t>
            </a:r>
            <a:r>
              <a:rPr lang="cs-CZ" sz="1100" dirty="0">
                <a:hlinkClick r:id="rId9"/>
              </a:rPr>
              <a:t>http://office.microsoft.com/cs-cz/images/results.aspx?qu=halloween&amp;ex=1#ai:MC900436398</a:t>
            </a:r>
            <a:r>
              <a:rPr lang="cs-CZ" sz="1100" dirty="0" smtClean="0">
                <a:hlinkClick r:id="rId9"/>
              </a:rPr>
              <a:t>|</a:t>
            </a:r>
            <a:endParaRPr lang="cs-CZ" sz="1100" dirty="0" smtClean="0"/>
          </a:p>
          <a:p>
            <a:r>
              <a:rPr lang="cs-CZ" sz="1100" dirty="0" err="1"/>
              <a:t>p</a:t>
            </a:r>
            <a:r>
              <a:rPr lang="cs-CZ" sz="1100" dirty="0" err="1" smtClean="0"/>
              <a:t>umpkin</a:t>
            </a:r>
            <a:r>
              <a:rPr lang="cs-CZ" sz="1100" dirty="0"/>
              <a:t>: </a:t>
            </a:r>
            <a:r>
              <a:rPr lang="cs-CZ" sz="1100" dirty="0">
                <a:hlinkClick r:id="rId10"/>
              </a:rPr>
              <a:t>http://office.microsoft.com/cs-cz/images/results.aspx?qu=d%C3%BDn%C4%9B&amp;ex=1#ai:MC900435923</a:t>
            </a:r>
            <a:r>
              <a:rPr lang="cs-CZ" sz="1100" dirty="0" smtClean="0">
                <a:hlinkClick r:id="rId10"/>
              </a:rPr>
              <a:t>|</a:t>
            </a:r>
            <a:endParaRPr lang="cs-CZ" sz="1100" dirty="0" smtClean="0"/>
          </a:p>
          <a:p>
            <a:r>
              <a:rPr lang="cs-CZ" sz="1100" b="1" i="1" dirty="0" err="1" smtClean="0"/>
              <a:t>Halooween</a:t>
            </a:r>
            <a:r>
              <a:rPr lang="cs-CZ" sz="1100" b="1" i="1" dirty="0"/>
              <a:t>: </a:t>
            </a:r>
            <a:r>
              <a:rPr lang="cs-CZ" sz="1100" b="1" i="1" dirty="0">
                <a:hlinkClick r:id="rId11"/>
              </a:rPr>
              <a:t>http://office.microsoft.com/cs-cz/images/results.aspx?qu=halloween&amp;ex=1#ai:MC900410589</a:t>
            </a:r>
            <a:r>
              <a:rPr lang="cs-CZ" sz="1100" b="1" i="1" dirty="0" smtClean="0">
                <a:hlinkClick r:id="rId11"/>
              </a:rPr>
              <a:t>|</a:t>
            </a:r>
            <a:endParaRPr lang="cs-CZ" sz="1100" b="1" i="1" dirty="0" smtClean="0"/>
          </a:p>
          <a:p>
            <a:r>
              <a:rPr lang="cs-CZ" sz="1100" b="1" i="1" dirty="0"/>
              <a:t>                       </a:t>
            </a:r>
            <a:r>
              <a:rPr lang="cs-CZ" sz="1100" b="1" i="1" dirty="0">
                <a:hlinkClick r:id="rId12"/>
              </a:rPr>
              <a:t>http://office.microsoft.com/cs-cz/images/results.aspx?qu=halloween&amp;ex=1#ai:MC900435959</a:t>
            </a:r>
            <a:r>
              <a:rPr lang="cs-CZ" sz="1100" b="1" i="1" dirty="0" smtClean="0">
                <a:hlinkClick r:id="rId12"/>
              </a:rPr>
              <a:t>|</a:t>
            </a:r>
            <a:endParaRPr lang="cs-CZ" sz="1100" b="1" i="1" dirty="0" smtClean="0"/>
          </a:p>
          <a:p>
            <a:endParaRPr lang="cs-CZ" sz="1100" b="1" i="1" dirty="0"/>
          </a:p>
          <a:p>
            <a:endParaRPr lang="cs-CZ" sz="1100" b="1" i="1" dirty="0" smtClean="0"/>
          </a:p>
          <a:p>
            <a:endParaRPr lang="cs-CZ" sz="1100" b="1" i="1" dirty="0"/>
          </a:p>
          <a:p>
            <a:endParaRPr lang="cs-CZ" sz="1100" b="1" i="1" dirty="0"/>
          </a:p>
          <a:p>
            <a:r>
              <a:rPr lang="cs-CZ" sz="1100" dirty="0" smtClean="0"/>
              <a:t>Vytvořeno 2011, upraveno 2013</a:t>
            </a:r>
            <a:endParaRPr lang="cs-CZ" sz="1100" dirty="0"/>
          </a:p>
        </p:txBody>
      </p:sp>
    </p:spTree>
    <p:extLst>
      <p:ext uri="{BB962C8B-B14F-4D97-AF65-F5344CB8AC3E}">
        <p14:creationId xmlns:p14="http://schemas.microsoft.com/office/powerpoint/2010/main" val="35208027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58</TotalTime>
  <Words>228</Words>
  <Application>Microsoft Office PowerPoint</Application>
  <PresentationFormat>Předvádění na obrazovce (4:3)</PresentationFormat>
  <Paragraphs>74</Paragraphs>
  <Slides>7</Slides>
  <Notes>7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Motiv sady Office</vt:lpstr>
      <vt:lpstr>VY_32_INOVACE_18_AJ_Halloween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VY_32_INOVACE_77_Halloween</dc:title>
  <cp:lastModifiedBy>Admin</cp:lastModifiedBy>
  <cp:revision>10</cp:revision>
  <dcterms:modified xsi:type="dcterms:W3CDTF">2013-02-23T11:26:19Z</dcterms:modified>
</cp:coreProperties>
</file>