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2" r:id="rId4"/>
    <p:sldId id="259" r:id="rId5"/>
    <p:sldId id="260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9FF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F8C9DF-3376-4617-B426-59B5AA82526E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BA12AC-D3F1-4F60-8D2E-9C853E72F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861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wmf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16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image" Target="../media/image12.jpeg"/><Relationship Id="rId4" Type="http://schemas.openxmlformats.org/officeDocument/2006/relationships/image" Target="../media/image17.jpeg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v%C3%A1noce&amp;ex=1#ai:MP900422553|" TargetMode="External"/><Relationship Id="rId13" Type="http://schemas.openxmlformats.org/officeDocument/2006/relationships/hyperlink" Target="http://office.microsoft.com/cs-cz/images/results.aspx?qu=v%C3%A1noce&amp;ex=1#ai:MP900431277|" TargetMode="External"/><Relationship Id="rId3" Type="http://schemas.openxmlformats.org/officeDocument/2006/relationships/hyperlink" Target="http://office.microsoft.com/cs-cz/images/results.aspx?qu=v%C3%A1noce&amp;ex=1#ai:MP900400011|" TargetMode="External"/><Relationship Id="rId7" Type="http://schemas.openxmlformats.org/officeDocument/2006/relationships/hyperlink" Target="http://office.microsoft.com/cs-cz/images/results.aspx?qu=v%C3%A1noce&amp;ex=1#ai:MP900400148|" TargetMode="External"/><Relationship Id="rId12" Type="http://schemas.openxmlformats.org/officeDocument/2006/relationships/hyperlink" Target="http://office.microsoft.com/cs-cz/images/results.aspx?qu=v%C3%A1no%C4%8Dn%C3%AD+p%C5%99%C3%A1n%C3%AD&amp;ex=1#ai:MC900345009|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ffice.microsoft.com/cs-cz/images/results.aspx?qu=christmas&amp;ex=1#ai:MP900402405|" TargetMode="External"/><Relationship Id="rId11" Type="http://schemas.openxmlformats.org/officeDocument/2006/relationships/hyperlink" Target="http://office.microsoft.com/cs-cz/images/results.aspx?qu=v%C3%A1no%C4%8Dn%C3%AD+p%C5%99%C3%A1n%C3%AD&amp;ex=1#ai:MC900361924|" TargetMode="External"/><Relationship Id="rId5" Type="http://schemas.openxmlformats.org/officeDocument/2006/relationships/hyperlink" Target="http://office.microsoft.com/cs-cz/images/results.aspx?qu=v%C3%A1noce&amp;ex=1#ai:MP900400149|" TargetMode="External"/><Relationship Id="rId10" Type="http://schemas.openxmlformats.org/officeDocument/2006/relationships/hyperlink" Target="http://office.microsoft.com/cs-cz/images/results.aspx?qu=v%C3%A1noce&amp;ex=1#ai:MP900422657|" TargetMode="External"/><Relationship Id="rId4" Type="http://schemas.openxmlformats.org/officeDocument/2006/relationships/hyperlink" Target="http://office.microsoft.com/cs-cz/images/results.aspx?qu=v%C3%A1no%C4%8Dn%C3%AD+ozdoby&amp;ex=1#ai:MP900382928|" TargetMode="External"/><Relationship Id="rId9" Type="http://schemas.openxmlformats.org/officeDocument/2006/relationships/hyperlink" Target="http://office.microsoft.com/cs-cz/images/results.aspx?qu=v%C3%A1no%C4%8Dn%C3%AD+d%C3%A1rky&amp;ex=1#ai:MP900427803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9F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>
                <a:solidFill>
                  <a:srgbClr val="FF0000"/>
                </a:solidFill>
              </a:rPr>
              <a:t>VY_32_INOVACE_20_AJ_Christmas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9F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113607"/>
            <a:ext cx="26145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ANOTACE</a:t>
            </a:r>
            <a:endParaRPr lang="cs-CZ" sz="4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51520" y="1582341"/>
            <a:ext cx="864096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1. až 5. ZŠ</a:t>
            </a: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Christmas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card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Father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Christmas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tree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stocking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decoration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present</a:t>
            </a:r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candle</a:t>
            </a:r>
            <a:endParaRPr lang="cs-CZ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zásoby tématu 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Christmas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 .</a:t>
            </a:r>
            <a:endParaRPr lang="cs-CZ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885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9F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113607"/>
            <a:ext cx="32019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CHRISTMAS</a:t>
            </a:r>
            <a:endParaRPr lang="cs-CZ" sz="4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7" name="Picture 2" descr="C:\Users\Admin\AppData\Local\Microsoft\Windows\Temporary Internet Files\Content.IE5\NSOGXKO9\MP9004312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169" y="969135"/>
            <a:ext cx="2780804" cy="2298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407547QL\MP900400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17" y="4494214"/>
            <a:ext cx="1637332" cy="224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N3Q3DZTM\MP9003829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385" y="4624300"/>
            <a:ext cx="2778035" cy="1984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NSOGXKO9\MP90040014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37837"/>
            <a:ext cx="1776165" cy="1774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DEWE8NGG\MP90040001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771" y="3477599"/>
            <a:ext cx="1416560" cy="14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QGJ7D3KQ\MP90042265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07" y="2485039"/>
            <a:ext cx="2339752" cy="156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407547QL\MP90042255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316" y="2439641"/>
            <a:ext cx="1746238" cy="174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9GO1T8CL\MP900427803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11" t="19726" r="5754"/>
          <a:stretch/>
        </p:blipFill>
        <p:spPr bwMode="auto">
          <a:xfrm>
            <a:off x="2915816" y="5237042"/>
            <a:ext cx="2479963" cy="1545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Admin\AppData\Local\Microsoft\Windows\Temporary Internet Files\Content.IE5\N3Q3DZTM\MC90036192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979" y="3267394"/>
            <a:ext cx="1416406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Admin\AppData\Local\Microsoft\Windows\Temporary Internet Files\Content.IE5\10IJ3PP3\MC90034500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17" y="529105"/>
            <a:ext cx="1742846" cy="1374343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030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9F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221" y="194056"/>
            <a:ext cx="81724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Merry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Christmas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: </a:t>
            </a:r>
            <a:r>
              <a:rPr lang="cs-CZ" sz="36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Learn</a:t>
            </a:r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new</a:t>
            </a:r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words</a:t>
            </a:r>
            <a:r>
              <a:rPr lang="cs-CZ" sz="36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!</a:t>
            </a:r>
          </a:p>
        </p:txBody>
      </p:sp>
      <p:pic>
        <p:nvPicPr>
          <p:cNvPr id="1031" name="Picture 7" descr="C:\Users\Admin\AppData\Local\Microsoft\Windows\Temporary Internet Files\Content.IE5\NSOGXKO9\MP90040014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30" r="14848" b="6340"/>
          <a:stretch/>
        </p:blipFill>
        <p:spPr bwMode="auto">
          <a:xfrm>
            <a:off x="7905091" y="888289"/>
            <a:ext cx="1117600" cy="1661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DEWE8NGG\MP9004000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771" y="3956383"/>
            <a:ext cx="1416560" cy="14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QGJ7D3KQ\MP9004226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961" y="1995732"/>
            <a:ext cx="1842233" cy="1231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407547QL\MP9004225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087" y="5036401"/>
            <a:ext cx="1746238" cy="174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9GO1T8CL\MP900427803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11" t="19726" r="5754"/>
          <a:stretch/>
        </p:blipFill>
        <p:spPr bwMode="auto">
          <a:xfrm>
            <a:off x="181341" y="5179911"/>
            <a:ext cx="2479963" cy="1545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Admin\AppData\Local\Microsoft\Windows\Temporary Internet Files\Content.IE5\N3Q3DZTM\MC9003619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2194" y="2611728"/>
            <a:ext cx="1416406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Admin\AppData\Local\Microsoft\Windows\Temporary Internet Files\Content.IE5\ILEJXRE7\MP90040240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10" y="2296863"/>
            <a:ext cx="1107405" cy="1511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721843" y="2163800"/>
            <a:ext cx="21094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candles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1341" y="1332803"/>
            <a:ext cx="22860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stocking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7434" y="4348554"/>
            <a:ext cx="23745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presents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07178" y="3187379"/>
            <a:ext cx="29388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decoration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45996" y="4045323"/>
            <a:ext cx="39529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Christmas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card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43808" y="5537210"/>
            <a:ext cx="44880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Father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Christmas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83597" y="1050397"/>
            <a:ext cx="38961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Christmas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tree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322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9F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221" y="194056"/>
            <a:ext cx="56562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Merry</a:t>
            </a:r>
            <a:r>
              <a:rPr lang="cs-CZ" sz="4800" b="1" dirty="0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Christmas</a:t>
            </a:r>
            <a:r>
              <a:rPr lang="cs-CZ" sz="4800" b="1" dirty="0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: </a:t>
            </a:r>
            <a:r>
              <a:rPr lang="cs-CZ" sz="3600" b="1" dirty="0" err="1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Join</a:t>
            </a:r>
            <a:r>
              <a:rPr lang="cs-CZ" sz="3600" b="1" dirty="0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!</a:t>
            </a:r>
            <a:endParaRPr lang="cs-CZ" sz="3600" b="1" dirty="0">
              <a:ln w="19050">
                <a:solidFill>
                  <a:srgbClr val="92D050"/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031" name="Picture 7" descr="C:\Users\Admin\AppData\Local\Microsoft\Windows\Temporary Internet Files\Content.IE5\NSOGXKO9\MP90040014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30" r="14848" b="6340"/>
          <a:stretch/>
        </p:blipFill>
        <p:spPr bwMode="auto">
          <a:xfrm>
            <a:off x="2987824" y="4974842"/>
            <a:ext cx="1117600" cy="1661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DEWE8NGG\MP9004000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5472" y="3752541"/>
            <a:ext cx="1416560" cy="14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QGJ7D3KQ\MP9004226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131" y="5380048"/>
            <a:ext cx="1842233" cy="1231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407547QL\MP9004225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467" y="5338697"/>
            <a:ext cx="1409696" cy="1409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9GO1T8CL\MP900427803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11" t="19726" r="5754"/>
          <a:stretch/>
        </p:blipFill>
        <p:spPr bwMode="auto">
          <a:xfrm>
            <a:off x="4866741" y="5640220"/>
            <a:ext cx="1766546" cy="1100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Admin\AppData\Local\Microsoft\Windows\Temporary Internet Files\Content.IE5\N3Q3DZTM\MC9003619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3752" y="1622488"/>
            <a:ext cx="1416406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Admin\AppData\Local\Microsoft\Windows\Temporary Internet Files\Content.IE5\ILEJXRE7\MP90040240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659" y="285823"/>
            <a:ext cx="1107405" cy="1511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97690" y="2163799"/>
            <a:ext cx="21094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candles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2737" y="3517557"/>
            <a:ext cx="22860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stocking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8493" y="4460821"/>
            <a:ext cx="23745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presents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6244" y="1025053"/>
            <a:ext cx="29388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decoration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03617" y="4058973"/>
            <a:ext cx="39529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Christmas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card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41364" y="2771880"/>
            <a:ext cx="44880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Father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Christmas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37310" y="1628800"/>
            <a:ext cx="38961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Christmas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tree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0688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9F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221" y="194056"/>
            <a:ext cx="87686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Merry</a:t>
            </a:r>
            <a:r>
              <a:rPr lang="cs-CZ" sz="4800" b="1" dirty="0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Christmas</a:t>
            </a:r>
            <a:r>
              <a:rPr lang="cs-CZ" sz="4800" b="1" dirty="0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: </a:t>
            </a:r>
            <a:r>
              <a:rPr lang="cs-CZ" sz="3600" b="1" dirty="0" err="1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Complete</a:t>
            </a:r>
            <a:r>
              <a:rPr lang="cs-CZ" sz="3600" b="1" dirty="0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the</a:t>
            </a:r>
            <a:r>
              <a:rPr lang="cs-CZ" sz="3600" b="1" dirty="0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words</a:t>
            </a:r>
            <a:r>
              <a:rPr lang="cs-CZ" sz="3600" b="1" dirty="0" smtClean="0">
                <a:ln w="19050">
                  <a:solidFill>
                    <a:srgbClr val="92D05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!</a:t>
            </a:r>
            <a:endParaRPr lang="cs-CZ" sz="3600" b="1" dirty="0">
              <a:ln w="19050">
                <a:solidFill>
                  <a:srgbClr val="92D050"/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031" name="Picture 7" descr="C:\Users\Admin\AppData\Local\Microsoft\Windows\Temporary Internet Files\Content.IE5\NSOGXKO9\MP90040014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30" r="14848" b="6340"/>
          <a:stretch/>
        </p:blipFill>
        <p:spPr bwMode="auto">
          <a:xfrm>
            <a:off x="7663525" y="2162760"/>
            <a:ext cx="909219" cy="1352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DEWE8NGG\MP9004000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203" y="4509308"/>
            <a:ext cx="1065685" cy="1065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QGJ7D3KQ\MP900422657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668" b="32548"/>
          <a:stretch/>
        </p:blipFill>
        <p:spPr bwMode="auto">
          <a:xfrm>
            <a:off x="7366441" y="1041811"/>
            <a:ext cx="1443056" cy="830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407547QL\MP9004225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467" y="5338697"/>
            <a:ext cx="1409696" cy="1409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9GO1T8CL\MP900427803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11" t="19726" r="5754"/>
          <a:stretch/>
        </p:blipFill>
        <p:spPr bwMode="auto">
          <a:xfrm>
            <a:off x="7044042" y="3964489"/>
            <a:ext cx="1766546" cy="1100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Admin\AppData\Local\Microsoft\Windows\Temporary Internet Files\Content.IE5\N3Q3DZTM\MC9003619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334" y="2654410"/>
            <a:ext cx="1018339" cy="1305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Admin\AppData\Local\Microsoft\Windows\Temporary Internet Files\Content.IE5\ILEJXRE7\MP90040240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745" y="1247756"/>
            <a:ext cx="870297" cy="118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87473" y="3442015"/>
            <a:ext cx="20906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_n_les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7473" y="1841879"/>
            <a:ext cx="24848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to_ _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ing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7473" y="5042151"/>
            <a:ext cx="25717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re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_ _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nts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7473" y="5842218"/>
            <a:ext cx="61658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Christmas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de_ _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ra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_ _on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87473" y="4242083"/>
            <a:ext cx="42398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Christ_ _ _  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card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7473" y="1041811"/>
            <a:ext cx="54247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Father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C_ _ _ _ _mas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87473" y="2641947"/>
            <a:ext cx="40361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Christmas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tr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_ _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68522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9FF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48681"/>
            <a:ext cx="9144000" cy="48474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</a:t>
            </a:r>
            <a:r>
              <a:rPr lang="cs-CZ" dirty="0" smtClean="0"/>
              <a:t>):</a:t>
            </a:r>
          </a:p>
          <a:p>
            <a:endParaRPr lang="cs-CZ" dirty="0"/>
          </a:p>
          <a:p>
            <a:r>
              <a:rPr lang="cs-CZ" sz="1100" dirty="0" err="1"/>
              <a:t>d</a:t>
            </a:r>
            <a:r>
              <a:rPr lang="cs-CZ" sz="1100" dirty="0" err="1" smtClean="0"/>
              <a:t>ecoration</a:t>
            </a:r>
            <a:r>
              <a:rPr lang="cs-CZ" sz="1100" dirty="0"/>
              <a:t>: </a:t>
            </a:r>
            <a:r>
              <a:rPr lang="cs-CZ" sz="1100" dirty="0">
                <a:hlinkClick r:id="rId3"/>
              </a:rPr>
              <a:t>http://office.microsoft.com/cs-cz/images/results.aspx?qu=v%C3%A1noce&amp;ex=1#ai:MP900400011</a:t>
            </a:r>
            <a:r>
              <a:rPr lang="cs-CZ" sz="1100" dirty="0" smtClean="0">
                <a:hlinkClick r:id="rId3"/>
              </a:rPr>
              <a:t>|</a:t>
            </a:r>
            <a:endParaRPr lang="cs-CZ" sz="1100" dirty="0" smtClean="0"/>
          </a:p>
          <a:p>
            <a:r>
              <a:rPr lang="cs-CZ" sz="1100" dirty="0"/>
              <a:t>                      </a:t>
            </a:r>
            <a:r>
              <a:rPr lang="cs-CZ" sz="1100" dirty="0">
                <a:hlinkClick r:id="rId4"/>
              </a:rPr>
              <a:t>http://office.microsoft.com/cs-cz/images/results.aspx?qu=v%C3%A1no%C4%8Dn%C3%AD+ozdoby&amp;ex=1#ai:MP900382928</a:t>
            </a:r>
            <a:r>
              <a:rPr lang="cs-CZ" sz="1100" dirty="0" smtClean="0">
                <a:hlinkClick r:id="rId4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stockings</a:t>
            </a:r>
            <a:r>
              <a:rPr lang="cs-CZ" sz="1100" dirty="0"/>
              <a:t>: </a:t>
            </a:r>
            <a:r>
              <a:rPr lang="cs-CZ" sz="1100" dirty="0">
                <a:hlinkClick r:id="rId5"/>
              </a:rPr>
              <a:t>http://office.microsoft.com/cs-cz/images/results.aspx?qu=v%C3%A1noce&amp;ex=1#ai:MP900400149</a:t>
            </a:r>
            <a:r>
              <a:rPr lang="cs-CZ" sz="1100" dirty="0" smtClean="0">
                <a:hlinkClick r:id="rId5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                   </a:t>
            </a:r>
            <a:r>
              <a:rPr lang="cs-CZ" sz="1100" dirty="0">
                <a:hlinkClick r:id="rId6"/>
              </a:rPr>
              <a:t>http://office.microsoft.com/cs-cz/images/results.aspx?qu=christmas&amp;ex=1#ai:MP900402405</a:t>
            </a:r>
            <a:r>
              <a:rPr lang="cs-CZ" sz="1100" dirty="0" smtClean="0">
                <a:hlinkClick r:id="rId6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Christmas</a:t>
            </a:r>
            <a:r>
              <a:rPr lang="cs-CZ" sz="1100" dirty="0" smtClean="0"/>
              <a:t> </a:t>
            </a:r>
            <a:r>
              <a:rPr lang="cs-CZ" sz="1100" dirty="0" err="1" smtClean="0"/>
              <a:t>tree</a:t>
            </a:r>
            <a:r>
              <a:rPr lang="cs-CZ" sz="1100" dirty="0"/>
              <a:t>: </a:t>
            </a:r>
            <a:r>
              <a:rPr lang="cs-CZ" sz="1100" dirty="0">
                <a:hlinkClick r:id="rId7"/>
              </a:rPr>
              <a:t>http://office.microsoft.com/cs-cz/images/results.aspx?qu=v%C3%A1noce&amp;ex=1#ai:MP900400148</a:t>
            </a:r>
            <a:r>
              <a:rPr lang="cs-CZ" sz="1100" dirty="0" smtClean="0">
                <a:hlinkClick r:id="rId7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Father</a:t>
            </a:r>
            <a:r>
              <a:rPr lang="cs-CZ" sz="1100" dirty="0" smtClean="0"/>
              <a:t> </a:t>
            </a:r>
            <a:r>
              <a:rPr lang="cs-CZ" sz="1100" dirty="0" err="1" smtClean="0"/>
              <a:t>Christmas</a:t>
            </a:r>
            <a:r>
              <a:rPr lang="cs-CZ" sz="1100" dirty="0"/>
              <a:t>: </a:t>
            </a:r>
            <a:r>
              <a:rPr lang="cs-CZ" sz="1100" dirty="0">
                <a:hlinkClick r:id="rId8"/>
              </a:rPr>
              <a:t>http://office.microsoft.com/cs-cz/images/results.aspx?qu=v%C3%A1noce&amp;ex=1#ai:MP900422553</a:t>
            </a:r>
            <a:r>
              <a:rPr lang="cs-CZ" sz="1100" dirty="0" smtClean="0">
                <a:hlinkClick r:id="rId8"/>
              </a:rPr>
              <a:t>|</a:t>
            </a:r>
            <a:endParaRPr lang="cs-CZ" sz="1100" dirty="0" smtClean="0"/>
          </a:p>
          <a:p>
            <a:r>
              <a:rPr lang="cs-CZ" sz="1100" dirty="0" err="1"/>
              <a:t>p</a:t>
            </a:r>
            <a:r>
              <a:rPr lang="cs-CZ" sz="1100" dirty="0" err="1" smtClean="0"/>
              <a:t>resents</a:t>
            </a:r>
            <a:r>
              <a:rPr lang="cs-CZ" sz="1100" dirty="0"/>
              <a:t>: </a:t>
            </a:r>
            <a:r>
              <a:rPr lang="cs-CZ" sz="1100" dirty="0">
                <a:hlinkClick r:id="rId9"/>
              </a:rPr>
              <a:t>http://office.microsoft.com/cs-cz/images/results.aspx?qu=v%C3%A1no%C4%8Dn%C3%AD+d%C3%A1rky&amp;ex=1#ai:MP900427803</a:t>
            </a:r>
            <a:r>
              <a:rPr lang="cs-CZ" sz="1100" dirty="0" smtClean="0">
                <a:hlinkClick r:id="rId9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candles</a:t>
            </a:r>
            <a:r>
              <a:rPr lang="cs-CZ" sz="1100" dirty="0"/>
              <a:t>: </a:t>
            </a:r>
            <a:r>
              <a:rPr lang="cs-CZ" sz="1100" dirty="0">
                <a:hlinkClick r:id="rId10"/>
              </a:rPr>
              <a:t>http://office.microsoft.com/cs-cz/images/results.aspx?qu=v%C3%A1noce&amp;ex=1#ai:MP900422657</a:t>
            </a:r>
            <a:r>
              <a:rPr lang="cs-CZ" sz="1100" dirty="0" smtClean="0">
                <a:hlinkClick r:id="rId10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Christmas</a:t>
            </a:r>
            <a:r>
              <a:rPr lang="cs-CZ" sz="1100" dirty="0" smtClean="0"/>
              <a:t> </a:t>
            </a:r>
            <a:r>
              <a:rPr lang="cs-CZ" sz="1100" dirty="0" err="1" smtClean="0"/>
              <a:t>cards</a:t>
            </a:r>
            <a:r>
              <a:rPr lang="cs-CZ" sz="1100" dirty="0" smtClean="0"/>
              <a:t>: </a:t>
            </a:r>
            <a:r>
              <a:rPr lang="cs-CZ" sz="1000" dirty="0" smtClean="0">
                <a:hlinkClick r:id="rId11"/>
              </a:rPr>
              <a:t>http</a:t>
            </a:r>
            <a:r>
              <a:rPr lang="cs-CZ" sz="1000" dirty="0">
                <a:hlinkClick r:id="rId11"/>
              </a:rPr>
              <a:t>://</a:t>
            </a:r>
            <a:r>
              <a:rPr lang="cs-CZ" sz="1000" dirty="0" smtClean="0">
                <a:hlinkClick r:id="rId11"/>
              </a:rPr>
              <a:t>office.microsoft.com/cs-cz/images/results.aspx?qu=v%C3%A1no%C4%8Dn%C3%AD+p%C5%99%C3%A1n%C3%AD&amp;ex=1#ai:MC900361924|</a:t>
            </a:r>
            <a:endParaRPr lang="cs-CZ" sz="1000" dirty="0" smtClean="0"/>
          </a:p>
          <a:p>
            <a:r>
              <a:rPr lang="cs-CZ" sz="1100" dirty="0"/>
              <a:t> </a:t>
            </a:r>
            <a:r>
              <a:rPr lang="cs-CZ" sz="1100" dirty="0">
                <a:hlinkClick r:id="rId12"/>
              </a:rPr>
              <a:t>http://office.microsoft.com/cs-cz/images/results.aspx?qu=v%C3%A1no%C4%8Dn%C3%AD+p%C5%99%C3%A1n%C3%AD&amp;ex=1#ai:MC900345009</a:t>
            </a:r>
            <a:r>
              <a:rPr lang="cs-CZ" sz="1100" dirty="0" smtClean="0">
                <a:hlinkClick r:id="rId12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Christmas</a:t>
            </a:r>
            <a:r>
              <a:rPr lang="cs-CZ" sz="1100" dirty="0"/>
              <a:t>: </a:t>
            </a:r>
            <a:r>
              <a:rPr lang="cs-CZ" sz="1100" dirty="0">
                <a:hlinkClick r:id="rId13"/>
              </a:rPr>
              <a:t>http://office.microsoft.com/cs-cz/images/results.aspx?qu=v%C3%A1noce&amp;ex=1#ai:MP900431277</a:t>
            </a:r>
            <a:r>
              <a:rPr lang="cs-CZ" sz="1100" dirty="0" smtClean="0">
                <a:hlinkClick r:id="rId13"/>
              </a:rPr>
              <a:t>|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/>
              <a:t>Vytvořeno 2011, upraveno 2013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047064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265</Words>
  <Application>Microsoft Office PowerPoint</Application>
  <PresentationFormat>Předvádění na obrazovce (4:3)</PresentationFormat>
  <Paragraphs>67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VY_32_INOVACE_20_AJ_Christmas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VY_32_INOVACE_76_Christmas</dc:title>
  <cp:lastModifiedBy>Admin</cp:lastModifiedBy>
  <cp:revision>13</cp:revision>
  <dcterms:modified xsi:type="dcterms:W3CDTF">2013-02-23T11:30:08Z</dcterms:modified>
</cp:coreProperties>
</file>